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9" r:id="rId4"/>
    <p:sldId id="266" r:id="rId5"/>
    <p:sldId id="256" r:id="rId6"/>
    <p:sldId id="271" r:id="rId7"/>
    <p:sldId id="270" r:id="rId8"/>
    <p:sldId id="268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irdre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>
        <p:scale>
          <a:sx n="100" d="100"/>
          <a:sy n="100" d="100"/>
        </p:scale>
        <p:origin x="-1032" y="25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5562600" cy="7772400"/>
          </a:xfrm>
        </p:spPr>
        <p:txBody>
          <a:bodyPr>
            <a:normAutofit/>
          </a:bodyPr>
          <a:lstStyle/>
          <a:p>
            <a:pPr algn="l"/>
            <a:r>
              <a:rPr lang="en-IE" dirty="0" smtClean="0">
                <a:solidFill>
                  <a:schemeClr val="tx1"/>
                </a:solidFill>
              </a:rPr>
              <a:t>I gceann tamaill, beidh tú ag éisteacht le Ciara, múinteoir ó Chiarraí, ag cur síos ar an méid saoirse a tugadh di nuair a bhí sí ina déagóir.</a:t>
            </a: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r>
              <a:rPr lang="en-IE" dirty="0" smtClean="0">
                <a:solidFill>
                  <a:schemeClr val="tx1"/>
                </a:solidFill>
              </a:rPr>
              <a:t>Sula n-éisteann tú léi, bain triail as na cleachtaí seo...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Nuair a bhí mé i mo dhéagóir </a:t>
            </a:r>
          </a:p>
          <a:p>
            <a:pPr lvl="0">
              <a:spcBef>
                <a:spcPct val="0"/>
              </a:spcBef>
              <a:defRPr/>
            </a:pP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09600" y="838200"/>
            <a:ext cx="4724400" cy="45719"/>
          </a:xfrm>
          <a:prstGeom prst="right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pic>
        <p:nvPicPr>
          <p:cNvPr id="9" name="il_fi" descr="http://www.slipperybrick.com/wp-content/uploads/2008/02/ipod-walkma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10000"/>
            <a:ext cx="2946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5562600" cy="7772400"/>
          </a:xfrm>
        </p:spPr>
        <p:txBody>
          <a:bodyPr>
            <a:normAutofit/>
          </a:bodyPr>
          <a:lstStyle/>
          <a:p>
            <a:pPr algn="l"/>
            <a:r>
              <a:rPr lang="en-IE" dirty="0" smtClean="0">
                <a:solidFill>
                  <a:schemeClr val="tx1"/>
                </a:solidFill>
              </a:rPr>
              <a:t>Conas a déarfá na rudaí seo as Gaeilge? Scríobh i do chóipleabhar iad agus bí cúramach leis an litriú!</a:t>
            </a: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IE" b="1" dirty="0" smtClean="0">
                <a:solidFill>
                  <a:schemeClr val="tx1"/>
                </a:solidFill>
              </a:rPr>
              <a:t>boarding school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E" b="1" dirty="0" smtClean="0">
                <a:solidFill>
                  <a:schemeClr val="tx1"/>
                </a:solidFill>
              </a:rPr>
              <a:t>a lack of freedom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E" b="1" dirty="0" smtClean="0">
                <a:solidFill>
                  <a:schemeClr val="tx1"/>
                </a:solidFill>
              </a:rPr>
              <a:t>during the summer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E" b="1" dirty="0" smtClean="0">
                <a:solidFill>
                  <a:schemeClr val="tx1"/>
                </a:solidFill>
              </a:rPr>
              <a:t>during the year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Nuair a bhí mé i mo </a:t>
            </a:r>
            <a:r>
              <a:rPr kumimoji="0" lang="en-IE" sz="1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dhéagóir</a:t>
            </a:r>
            <a:r>
              <a:rPr lang="en-IE" sz="11200" b="1" dirty="0" smtClean="0">
                <a:latin typeface="+mj-lt"/>
                <a:ea typeface="+mj-ea"/>
                <a:cs typeface="+mj-cs"/>
              </a:rPr>
              <a:t>   </a:t>
            </a:r>
            <a:r>
              <a:rPr lang="ga-IE" sz="7200" b="1" dirty="0" smtClean="0">
                <a:latin typeface="+mj-lt"/>
                <a:ea typeface="+mj-ea"/>
                <a:cs typeface="+mj-cs"/>
              </a:rPr>
              <a:t>Réamhobair 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1 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5562600" cy="7772400"/>
          </a:xfrm>
        </p:spPr>
        <p:txBody>
          <a:bodyPr>
            <a:normAutofit/>
          </a:bodyPr>
          <a:lstStyle/>
          <a:p>
            <a:pPr algn="l"/>
            <a:r>
              <a:rPr lang="en-IE" dirty="0" smtClean="0">
                <a:solidFill>
                  <a:schemeClr val="tx1"/>
                </a:solidFill>
              </a:rPr>
              <a:t>Conas a chuirfeá síos ar rudaí a dhéantá fadó? Abair na rudaí seo as Gaeilge:</a:t>
            </a: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IE" b="1" dirty="0" smtClean="0">
                <a:solidFill>
                  <a:schemeClr val="tx1"/>
                </a:solidFill>
              </a:rPr>
              <a:t>We used to go...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E" b="1" dirty="0" smtClean="0">
                <a:solidFill>
                  <a:schemeClr val="tx1"/>
                </a:solidFill>
              </a:rPr>
              <a:t>We used to have a </a:t>
            </a:r>
            <a:r>
              <a:rPr lang="en-IE" b="1" i="1" dirty="0" smtClean="0">
                <a:solidFill>
                  <a:schemeClr val="tx1"/>
                </a:solidFill>
              </a:rPr>
              <a:t>walkman.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E" b="1" dirty="0" smtClean="0">
                <a:solidFill>
                  <a:schemeClr val="tx1"/>
                </a:solidFill>
              </a:rPr>
              <a:t>We used to be really looking forward to...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E" b="1" dirty="0" smtClean="0">
                <a:solidFill>
                  <a:schemeClr val="tx1"/>
                </a:solidFill>
              </a:rPr>
              <a:t>They used to come for three months.</a:t>
            </a: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Nuair a bhí mé i mo dhéagóir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lang="ga-IE" sz="7200" b="1" dirty="0" smtClean="0">
                <a:latin typeface="+mj-lt"/>
                <a:ea typeface="+mj-ea"/>
                <a:cs typeface="+mj-cs"/>
              </a:rPr>
              <a:t>Réamhobair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2 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5562600" cy="7772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IE" dirty="0" smtClean="0">
                <a:solidFill>
                  <a:schemeClr val="tx1"/>
                </a:solidFill>
              </a:rPr>
              <a:t>Éist le Ciara agus freagair na ceisteanna seo:</a:t>
            </a: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en-IE" dirty="0" smtClean="0">
                <a:solidFill>
                  <a:schemeClr val="tx1"/>
                </a:solidFill>
              </a:rPr>
              <a:t>Cén fáth a raibh níos lú saoirse ag Ciara seachas daoine eile?</a:t>
            </a:r>
          </a:p>
          <a:p>
            <a:pPr marL="514350" indent="-514350" algn="l">
              <a:buAutoNum type="arabicPeriod"/>
            </a:pPr>
            <a:r>
              <a:rPr lang="en-IE" dirty="0" smtClean="0">
                <a:solidFill>
                  <a:schemeClr val="tx1"/>
                </a:solidFill>
              </a:rPr>
              <a:t>Cén fáth a mbíodh ar Chiara agus a cairde a bheith ag éisteacht le ceol san oíche faoi na pluideanna?</a:t>
            </a:r>
          </a:p>
          <a:p>
            <a:pPr marL="514350" indent="-514350" algn="l">
              <a:buAutoNum type="arabicPeriod"/>
            </a:pPr>
            <a:r>
              <a:rPr lang="en-IE" dirty="0" smtClean="0">
                <a:solidFill>
                  <a:schemeClr val="tx1"/>
                </a:solidFill>
              </a:rPr>
              <a:t>Cén fáth a mbíodh Ciara ag súil go mór leis na coláistí samhraidh?</a:t>
            </a:r>
          </a:p>
          <a:p>
            <a:pPr marL="514350" indent="-514350" algn="l">
              <a:buAutoNum type="arabicPeriod"/>
            </a:pPr>
            <a:r>
              <a:rPr lang="en-IE" dirty="0" smtClean="0">
                <a:solidFill>
                  <a:schemeClr val="tx1"/>
                </a:solidFill>
              </a:rPr>
              <a:t>Cé chomh minic is a théadh Ciara go dtí an club oíche?</a:t>
            </a:r>
          </a:p>
          <a:p>
            <a:pPr marL="514350" indent="-514350" algn="l">
              <a:buAutoNum type="arabicPeriod"/>
            </a:pPr>
            <a:r>
              <a:rPr lang="en-IE" dirty="0" smtClean="0">
                <a:solidFill>
                  <a:schemeClr val="tx1"/>
                </a:solidFill>
              </a:rPr>
              <a:t>Cé chomh minic is a théann déagóirí go dtí an club oíche na laethanta seo? </a:t>
            </a: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Nuair a bhí mé i mo dhéagóir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lang="en-IE" sz="16000" b="1" dirty="0" smtClean="0">
                <a:latin typeface="+mj-lt"/>
                <a:ea typeface="+mj-ea"/>
                <a:cs typeface="+mj-cs"/>
              </a:rPr>
              <a:t>    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Éisteacht 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5562600" cy="7772400"/>
          </a:xfrm>
        </p:spPr>
        <p:txBody>
          <a:bodyPr>
            <a:normAutofit/>
          </a:bodyPr>
          <a:lstStyle/>
          <a:p>
            <a:pPr algn="l"/>
            <a:r>
              <a:rPr lang="ga-IE" sz="2800" dirty="0" smtClean="0">
                <a:solidFill>
                  <a:schemeClr val="tx1"/>
                </a:solidFill>
              </a:rPr>
              <a:t>Pléigh na ceisteanna seo leis an duine in aice leat:</a:t>
            </a:r>
          </a:p>
          <a:p>
            <a:pPr marL="514350" indent="-514350" algn="l">
              <a:buFont typeface="+mj-lt"/>
              <a:buAutoNum type="arabicPeriod"/>
            </a:pPr>
            <a:r>
              <a:rPr lang="ga-IE" sz="2800" dirty="0" smtClean="0">
                <a:solidFill>
                  <a:schemeClr val="tx1"/>
                </a:solidFill>
              </a:rPr>
              <a:t>Bhíodh Ciara ag éisteacht le Wham, Whitney Heuston agus Michael Jackson. Cén saghas ceoil a n-éisteann tusa leis?</a:t>
            </a:r>
          </a:p>
          <a:p>
            <a:pPr marL="514350" indent="-514350" algn="l">
              <a:buFont typeface="+mj-lt"/>
              <a:buAutoNum type="arabicPeriod"/>
            </a:pPr>
            <a:r>
              <a:rPr lang="ga-IE" sz="2800" dirty="0" smtClean="0">
                <a:solidFill>
                  <a:schemeClr val="tx1"/>
                </a:solidFill>
              </a:rPr>
              <a:t>Ceapann Ciara nach raibh mórán saoirse aici nuair a bhí sí ina déagóir. An gceapann tusa go dtugann do thuismitheoirí go leor saoirse duitse?</a:t>
            </a:r>
          </a:p>
          <a:p>
            <a:pPr marL="514350" indent="-514350" algn="l">
              <a:buFont typeface="+mj-lt"/>
              <a:buAutoNum type="arabicPeriod"/>
            </a:pPr>
            <a:r>
              <a:rPr lang="ga-IE" sz="2800" dirty="0" smtClean="0">
                <a:solidFill>
                  <a:schemeClr val="tx1"/>
                </a:solidFill>
              </a:rPr>
              <a:t>An bhfuil rudaí ann ba bhreá leat a dhéanamh ach nach bhfuil cead agat fós? Cad iad?</a:t>
            </a:r>
            <a:endParaRPr lang="ga-IE" sz="2800" dirty="0" smtClean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Nuair a</a:t>
            </a:r>
            <a:r>
              <a:rPr kumimoji="0" lang="en-IE" sz="1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bhí mé i mo dhéagóir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lang="en-IE" sz="16000" b="1" dirty="0" smtClean="0">
                <a:latin typeface="+mj-lt"/>
                <a:ea typeface="+mj-ea"/>
                <a:cs typeface="+mj-cs"/>
              </a:rPr>
              <a:t>     </a:t>
            </a:r>
            <a:r>
              <a:rPr lang="ga-IE" sz="7200" b="1" dirty="0" smtClean="0">
                <a:latin typeface="+mj-lt"/>
                <a:ea typeface="+mj-ea"/>
                <a:cs typeface="+mj-cs"/>
              </a:rPr>
              <a:t>Iarphlé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1 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5638800" cy="7772400"/>
          </a:xfrm>
        </p:spPr>
        <p:txBody>
          <a:bodyPr>
            <a:normAutofit/>
          </a:bodyPr>
          <a:lstStyle/>
          <a:p>
            <a:pPr algn="l"/>
            <a:r>
              <a:rPr lang="en-IE" dirty="0" smtClean="0">
                <a:solidFill>
                  <a:schemeClr val="tx1"/>
                </a:solidFill>
              </a:rPr>
              <a:t>Is minic a bhíonn tuismitheoirí buartha faoi dhéagóirí. An dóigh leatsa go bhfuil cúis acu? Pléigh leis an duine in aice leat.</a:t>
            </a: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r>
              <a:rPr lang="en-IE" dirty="0" smtClean="0">
                <a:solidFill>
                  <a:schemeClr val="tx1"/>
                </a:solidFill>
              </a:rPr>
              <a:t>Ag obair leis an duine in aice leat, scríobh síos cúpla slí a chosnaíonn déagóirí iad féin ó na dainséir seo a leanas:</a:t>
            </a:r>
          </a:p>
          <a:p>
            <a:pPr lvl="1" algn="l"/>
            <a:r>
              <a:rPr lang="en-IE" sz="3200" b="1" dirty="0" smtClean="0">
                <a:solidFill>
                  <a:schemeClr val="tx1"/>
                </a:solidFill>
              </a:rPr>
              <a:t>dainséir ar an idirlíon </a:t>
            </a:r>
          </a:p>
          <a:p>
            <a:pPr lvl="1" algn="l"/>
            <a:r>
              <a:rPr lang="en-IE" sz="3200" b="1" dirty="0" smtClean="0">
                <a:solidFill>
                  <a:schemeClr val="tx1"/>
                </a:solidFill>
              </a:rPr>
              <a:t>deoch </a:t>
            </a:r>
          </a:p>
          <a:p>
            <a:pPr lvl="1" algn="l"/>
            <a:r>
              <a:rPr lang="en-IE" sz="3200" b="1" dirty="0" smtClean="0">
                <a:solidFill>
                  <a:schemeClr val="tx1"/>
                </a:solidFill>
              </a:rPr>
              <a:t>drugaí</a:t>
            </a:r>
          </a:p>
          <a:p>
            <a:pPr lvl="1" algn="l"/>
            <a:r>
              <a:rPr lang="en-IE" sz="3200" b="1" dirty="0" smtClean="0">
                <a:solidFill>
                  <a:schemeClr val="tx1"/>
                </a:solidFill>
              </a:rPr>
              <a:t>‘cairde’ a bheith gránna leo</a:t>
            </a:r>
          </a:p>
          <a:p>
            <a:pPr algn="l"/>
            <a:endParaRPr lang="en-IE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4400" b="1" dirty="0" smtClean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Nuair a bhí mé i mo dhéagóir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lang="en-IE" sz="16000" b="1" dirty="0" smtClean="0">
                <a:latin typeface="+mj-lt"/>
                <a:ea typeface="+mj-ea"/>
                <a:cs typeface="+mj-cs"/>
              </a:rPr>
              <a:t>     </a:t>
            </a:r>
            <a:r>
              <a:rPr lang="ga-IE" sz="7200" b="1" dirty="0" smtClean="0">
                <a:latin typeface="+mj-lt"/>
                <a:ea typeface="+mj-ea"/>
                <a:cs typeface="+mj-cs"/>
              </a:rPr>
              <a:t>Iarphlé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09600" y="838200"/>
            <a:ext cx="4724400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5638800" cy="7772400"/>
          </a:xfrm>
        </p:spPr>
        <p:txBody>
          <a:bodyPr>
            <a:normAutofit/>
          </a:bodyPr>
          <a:lstStyle/>
          <a:p>
            <a:pPr algn="l"/>
            <a:r>
              <a:rPr lang="en-IE" sz="2200" dirty="0" smtClean="0">
                <a:solidFill>
                  <a:schemeClr val="tx1"/>
                </a:solidFill>
              </a:rPr>
              <a:t>Is mó slí atá ann sa Ghaeilge chun déileáil le daoine gránna a bhíonn ag cur isteach orainn. Féach ar na samplaí thíos. An dtuigeann tú cathain a úsáidtear iad? </a:t>
            </a: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r>
              <a:rPr lang="en-IE" sz="2200" b="1" dirty="0" smtClean="0">
                <a:solidFill>
                  <a:schemeClr val="tx1"/>
                </a:solidFill>
              </a:rPr>
              <a:t>Lig dom féin.</a:t>
            </a:r>
          </a:p>
          <a:p>
            <a:pPr algn="l"/>
            <a:r>
              <a:rPr lang="en-IE" sz="2200" b="1" dirty="0" smtClean="0">
                <a:solidFill>
                  <a:schemeClr val="tx1"/>
                </a:solidFill>
              </a:rPr>
              <a:t>Bíodh agat.</a:t>
            </a:r>
          </a:p>
          <a:p>
            <a:pPr algn="l"/>
            <a:r>
              <a:rPr lang="en-IE" sz="2200" b="1" dirty="0" smtClean="0">
                <a:solidFill>
                  <a:schemeClr val="tx1"/>
                </a:solidFill>
              </a:rPr>
              <a:t>Fág an áit.</a:t>
            </a:r>
          </a:p>
          <a:p>
            <a:pPr algn="l"/>
            <a:r>
              <a:rPr lang="en-IE" sz="2200" b="1" dirty="0" smtClean="0">
                <a:solidFill>
                  <a:schemeClr val="tx1"/>
                </a:solidFill>
              </a:rPr>
              <a:t>Bailigh leat.</a:t>
            </a:r>
          </a:p>
          <a:p>
            <a:pPr algn="l"/>
            <a:r>
              <a:rPr lang="en-IE" sz="2200" b="1" dirty="0" smtClean="0">
                <a:solidFill>
                  <a:schemeClr val="tx1"/>
                </a:solidFill>
              </a:rPr>
              <a:t>Éist do bhéal.</a:t>
            </a:r>
          </a:p>
          <a:p>
            <a:pPr algn="l"/>
            <a:r>
              <a:rPr lang="en-IE" sz="2200" b="1" dirty="0" smtClean="0">
                <a:solidFill>
                  <a:schemeClr val="tx1"/>
                </a:solidFill>
              </a:rPr>
              <a:t>Dún do chlab.</a:t>
            </a:r>
          </a:p>
          <a:p>
            <a:pPr algn="l"/>
            <a:r>
              <a:rPr lang="en-IE" sz="2200" b="1" dirty="0" smtClean="0">
                <a:solidFill>
                  <a:schemeClr val="tx1"/>
                </a:solidFill>
              </a:rPr>
              <a:t>Ná bodhar mo cheann.</a:t>
            </a:r>
          </a:p>
          <a:p>
            <a:pPr algn="l"/>
            <a:r>
              <a:rPr lang="en-IE" sz="2200" b="1" dirty="0" smtClean="0">
                <a:solidFill>
                  <a:schemeClr val="tx1"/>
                </a:solidFill>
              </a:rPr>
              <a:t>Caith uait do raiméis.</a:t>
            </a:r>
          </a:p>
          <a:p>
            <a:pPr algn="l"/>
            <a:r>
              <a:rPr lang="en-IE" sz="2200" b="1" dirty="0" smtClean="0">
                <a:solidFill>
                  <a:schemeClr val="tx1"/>
                </a:solidFill>
              </a:rPr>
              <a:t>Tóg bog é, in ainm Dé.</a:t>
            </a: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lvl="3" algn="l"/>
            <a:r>
              <a:rPr lang="en-IE" sz="2200" dirty="0" smtClean="0">
                <a:solidFill>
                  <a:schemeClr val="tx1"/>
                </a:solidFill>
              </a:rPr>
              <a:t>Agus na mallachtaí seo...</a:t>
            </a:r>
          </a:p>
          <a:p>
            <a:pPr lvl="3" algn="l"/>
            <a:r>
              <a:rPr lang="en-IE" sz="2200" b="1" dirty="0" smtClean="0">
                <a:solidFill>
                  <a:schemeClr val="tx1"/>
                </a:solidFill>
              </a:rPr>
              <a:t>Fán fada ort.</a:t>
            </a:r>
          </a:p>
          <a:p>
            <a:pPr lvl="3" algn="l"/>
            <a:r>
              <a:rPr lang="en-IE" sz="2200" b="1" dirty="0" smtClean="0">
                <a:solidFill>
                  <a:schemeClr val="tx1"/>
                </a:solidFill>
              </a:rPr>
              <a:t>Léan léir ort.</a:t>
            </a: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4400" b="1" dirty="0" smtClean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ga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ga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ga-IE" sz="1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Nuair a bhí mé i mo dhéagóir</a:t>
            </a:r>
            <a:r>
              <a:rPr kumimoji="0" lang="ga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lang="ga-IE" sz="16000" b="1" dirty="0" smtClean="0">
                <a:latin typeface="+mj-lt"/>
                <a:ea typeface="+mj-ea"/>
                <a:cs typeface="+mj-cs"/>
              </a:rPr>
              <a:t>     </a:t>
            </a:r>
            <a:r>
              <a:rPr lang="ga-IE" sz="7200" b="1" dirty="0" smtClean="0">
                <a:latin typeface="+mj-lt"/>
                <a:ea typeface="+mj-ea"/>
                <a:cs typeface="+mj-cs"/>
              </a:rPr>
              <a:t>Iarphlé 3</a:t>
            </a:r>
            <a:r>
              <a:rPr kumimoji="0" lang="ga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09600" y="838200"/>
            <a:ext cx="4724400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5638800" cy="7772400"/>
          </a:xfrm>
        </p:spPr>
        <p:txBody>
          <a:bodyPr>
            <a:normAutofit/>
          </a:bodyPr>
          <a:lstStyle/>
          <a:p>
            <a:pPr algn="l"/>
            <a:r>
              <a:rPr lang="ga-IE" sz="2200" dirty="0" smtClean="0">
                <a:solidFill>
                  <a:schemeClr val="tx1"/>
                </a:solidFill>
              </a:rPr>
              <a:t>Deirtear go mbíonn tréithe áirithe ag baint le blianta na ndéaga. Tréithe a bhíonn dúshlánach uaireanta do thuismitheoirí!</a:t>
            </a:r>
          </a:p>
          <a:p>
            <a:pPr algn="l"/>
            <a:r>
              <a:rPr lang="ga-IE" sz="2200" dirty="0" smtClean="0">
                <a:solidFill>
                  <a:schemeClr val="tx1"/>
                </a:solidFill>
              </a:rPr>
              <a:t>An dtuigeann tú cad is brí leis na frásaí thíos? </a:t>
            </a:r>
          </a:p>
          <a:p>
            <a:pPr algn="l"/>
            <a:endParaRPr lang="ga-IE" sz="2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ga-IE" sz="2200" b="1" dirty="0" smtClean="0">
                <a:solidFill>
                  <a:schemeClr val="tx1"/>
                </a:solidFill>
              </a:rPr>
              <a:t>Bíonn sé cantalach</a:t>
            </a:r>
          </a:p>
          <a:p>
            <a:pPr marL="457200" indent="-457200" algn="l">
              <a:buFont typeface="+mj-lt"/>
              <a:buAutoNum type="arabicPeriod"/>
            </a:pPr>
            <a:r>
              <a:rPr lang="ga-IE" sz="2200" b="1" dirty="0" smtClean="0">
                <a:solidFill>
                  <a:schemeClr val="tx1"/>
                </a:solidFill>
              </a:rPr>
              <a:t>Bíonn sí i gcónaí ag áiteamh ar a tuismitheoirí</a:t>
            </a:r>
          </a:p>
          <a:p>
            <a:pPr marL="457200" indent="-457200" algn="l">
              <a:buFont typeface="+mj-lt"/>
              <a:buAutoNum type="arabicPeriod"/>
            </a:pPr>
            <a:r>
              <a:rPr lang="ga-IE" sz="2200" b="1" dirty="0" smtClean="0">
                <a:solidFill>
                  <a:schemeClr val="tx1"/>
                </a:solidFill>
              </a:rPr>
              <a:t>Tá pus air</a:t>
            </a:r>
          </a:p>
          <a:p>
            <a:pPr marL="457200" indent="-457200" algn="l">
              <a:buFont typeface="+mj-lt"/>
              <a:buAutoNum type="arabicPeriod"/>
            </a:pPr>
            <a:r>
              <a:rPr lang="ga-IE" sz="2200" b="1" dirty="0" smtClean="0">
                <a:solidFill>
                  <a:schemeClr val="tx1"/>
                </a:solidFill>
              </a:rPr>
              <a:t>Codlaíonn sé go heatarthu</a:t>
            </a:r>
          </a:p>
          <a:p>
            <a:pPr marL="457200" indent="-457200" algn="l">
              <a:buFont typeface="+mj-lt"/>
              <a:buAutoNum type="arabicPeriod"/>
            </a:pPr>
            <a:r>
              <a:rPr lang="ga-IE" sz="2200" b="1" dirty="0" smtClean="0">
                <a:solidFill>
                  <a:schemeClr val="tx1"/>
                </a:solidFill>
              </a:rPr>
              <a:t>Bíonn cuma straoileach uirthi</a:t>
            </a:r>
          </a:p>
          <a:p>
            <a:pPr marL="457200" indent="-457200" algn="l">
              <a:buFont typeface="+mj-lt"/>
              <a:buAutoNum type="arabicPeriod"/>
            </a:pPr>
            <a:r>
              <a:rPr lang="ga-IE" sz="2200" b="1" dirty="0" smtClean="0">
                <a:solidFill>
                  <a:schemeClr val="tx1"/>
                </a:solidFill>
              </a:rPr>
              <a:t>Bíonn sí náirithe ag a tuismitheoirí</a:t>
            </a:r>
          </a:p>
          <a:p>
            <a:pPr marL="457200" indent="-457200" algn="l">
              <a:buFont typeface="+mj-lt"/>
              <a:buAutoNum type="arabicPeriod"/>
            </a:pPr>
            <a:r>
              <a:rPr lang="ga-IE" sz="2200" b="1" dirty="0" smtClean="0">
                <a:solidFill>
                  <a:schemeClr val="tx1"/>
                </a:solidFill>
              </a:rPr>
              <a:t>Tá sé ceanndána</a:t>
            </a:r>
          </a:p>
          <a:p>
            <a:pPr marL="457200" indent="-457200" algn="l">
              <a:buFont typeface="+mj-lt"/>
              <a:buAutoNum type="arabicPeriod"/>
            </a:pPr>
            <a:r>
              <a:rPr lang="ga-IE" sz="2200" b="1" dirty="0" smtClean="0">
                <a:solidFill>
                  <a:schemeClr val="tx1"/>
                </a:solidFill>
              </a:rPr>
              <a:t>Bíonn scaimh uirthi nuair a deirtear léi rud éigin a dhéanamh</a:t>
            </a:r>
          </a:p>
          <a:p>
            <a:pPr algn="l"/>
            <a:endParaRPr lang="ga-IE" sz="2200" dirty="0" smtClean="0">
              <a:solidFill>
                <a:schemeClr val="tx1"/>
              </a:solidFill>
            </a:endParaRPr>
          </a:p>
          <a:p>
            <a:pPr algn="l"/>
            <a:endParaRPr lang="ga-IE" sz="2200" dirty="0" smtClean="0">
              <a:solidFill>
                <a:schemeClr val="tx1"/>
              </a:solidFill>
            </a:endParaRPr>
          </a:p>
          <a:p>
            <a:pPr algn="l"/>
            <a:r>
              <a:rPr lang="ga-IE" sz="2200" dirty="0" smtClean="0">
                <a:solidFill>
                  <a:schemeClr val="tx1"/>
                </a:solidFill>
              </a:rPr>
              <a:t>Bíonn na rudaí thuas fíor faoi dhaoine fásta leis, gan amhras!</a:t>
            </a:r>
            <a:endParaRPr lang="ga-IE" sz="220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2200" dirty="0" smtClean="0">
              <a:solidFill>
                <a:schemeClr val="tx1"/>
              </a:solidFill>
            </a:endParaRPr>
          </a:p>
          <a:p>
            <a:pPr algn="l"/>
            <a:endParaRPr lang="en-IE" sz="4400" b="1" dirty="0" smtClean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Nuair a bhí mé i mo dhéagóir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lang="en-IE" sz="16000" b="1" dirty="0" smtClean="0">
                <a:latin typeface="+mj-lt"/>
                <a:ea typeface="+mj-ea"/>
                <a:cs typeface="+mj-cs"/>
              </a:rPr>
              <a:t>     </a:t>
            </a:r>
            <a:r>
              <a:rPr lang="ga-IE" sz="7200" b="1" dirty="0" smtClean="0">
                <a:latin typeface="+mj-lt"/>
                <a:ea typeface="+mj-ea"/>
                <a:cs typeface="+mj-cs"/>
              </a:rPr>
              <a:t>Iarphlé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IE" sz="7200" b="1" dirty="0" smtClean="0">
                <a:latin typeface="+mj-lt"/>
                <a:ea typeface="+mj-ea"/>
                <a:cs typeface="+mj-cs"/>
              </a:rPr>
              <a:t>4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09600" y="838200"/>
            <a:ext cx="4724400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522</Words>
  <Application>Microsoft Office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Cad atá ar eolas agat faoi Chúba? </dc:title>
  <dc:creator>user</dc:creator>
  <cp:lastModifiedBy>Aisling Pink iPod</cp:lastModifiedBy>
  <cp:revision>58</cp:revision>
  <dcterms:created xsi:type="dcterms:W3CDTF">2006-08-16T00:00:00Z</dcterms:created>
  <dcterms:modified xsi:type="dcterms:W3CDTF">2012-09-26T10:09:51Z</dcterms:modified>
</cp:coreProperties>
</file>