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4" r:id="rId3"/>
    <p:sldId id="275" r:id="rId4"/>
    <p:sldId id="274" r:id="rId5"/>
    <p:sldId id="262" r:id="rId6"/>
    <p:sldId id="269" r:id="rId7"/>
    <p:sldId id="271" r:id="rId8"/>
    <p:sldId id="272" r:id="rId9"/>
    <p:sldId id="273" r:id="rId10"/>
    <p:sldId id="270" r:id="rId11"/>
  </p:sldIdLst>
  <p:sldSz cx="6858000" cy="9144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792" y="1764"/>
      </p:cViewPr>
      <p:guideLst>
        <p:guide orient="horz" pos="2880"/>
        <p:guide pos="2160"/>
      </p:guideLst>
    </p:cSldViewPr>
  </p:slideViewPr>
  <p:notesTextViewPr>
    <p:cViewPr>
      <p:scale>
        <a:sx n="100" d="100"/>
        <a:sy n="100" d="100"/>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4BDBBD-FC71-408A-BFB3-0BF5730B5026}" type="doc">
      <dgm:prSet loTypeId="urn:microsoft.com/office/officeart/2005/8/layout/hierarchy2" loCatId="hierarchy" qsTypeId="urn:microsoft.com/office/officeart/2005/8/quickstyle/simple1" qsCatId="simple" csTypeId="urn:microsoft.com/office/officeart/2005/8/colors/accent3_1" csCatId="accent3" phldr="1"/>
      <dgm:spPr/>
      <dgm:t>
        <a:bodyPr/>
        <a:lstStyle/>
        <a:p>
          <a:endParaRPr lang="en-IE"/>
        </a:p>
      </dgm:t>
    </dgm:pt>
    <dgm:pt modelId="{C5B79B29-A030-4C33-BDD3-004C58FE2904}">
      <dgm:prSet phldrT="[Text]" custT="1"/>
      <dgm:spPr/>
      <dgm:t>
        <a:bodyPr/>
        <a:lstStyle/>
        <a:p>
          <a:r>
            <a:rPr lang="fr-FR" sz="2400" b="1" noProof="0" dirty="0" smtClean="0"/>
            <a:t>Teanga Ind-Eorpach</a:t>
          </a:r>
          <a:endParaRPr lang="fr-FR" sz="2400" b="1" noProof="0" dirty="0"/>
        </a:p>
      </dgm:t>
    </dgm:pt>
    <dgm:pt modelId="{E6D73D0B-C519-4520-A782-0B52AF1BC39C}" type="parTrans" cxnId="{CA4F8464-0CC0-462B-9834-1C4DEC65D957}">
      <dgm:prSet/>
      <dgm:spPr/>
      <dgm:t>
        <a:bodyPr/>
        <a:lstStyle/>
        <a:p>
          <a:endParaRPr lang="fr-FR" noProof="0"/>
        </a:p>
      </dgm:t>
    </dgm:pt>
    <dgm:pt modelId="{01097E04-5175-47E2-904B-09B9ACEFDCAE}" type="sibTrans" cxnId="{CA4F8464-0CC0-462B-9834-1C4DEC65D957}">
      <dgm:prSet/>
      <dgm:spPr/>
      <dgm:t>
        <a:bodyPr/>
        <a:lstStyle/>
        <a:p>
          <a:endParaRPr lang="fr-FR" noProof="0"/>
        </a:p>
      </dgm:t>
    </dgm:pt>
    <dgm:pt modelId="{E3FE84D4-2B32-4F15-88F8-DCB1E7B5B977}">
      <dgm:prSet phldrT="[Text]" custT="1"/>
      <dgm:spPr/>
      <dgm:t>
        <a:bodyPr/>
        <a:lstStyle/>
        <a:p>
          <a:r>
            <a:rPr lang="fr-FR" sz="1800" b="1" noProof="0" dirty="0" smtClean="0"/>
            <a:t>P-Cheilteach</a:t>
          </a:r>
          <a:endParaRPr lang="fr-FR" sz="1800" b="1" noProof="0" dirty="0"/>
        </a:p>
      </dgm:t>
    </dgm:pt>
    <dgm:pt modelId="{E6B9C5C8-0931-419A-B612-5C497A1A007E}" type="parTrans" cxnId="{E3225225-C048-46C1-B465-DB326F2E27F1}">
      <dgm:prSet/>
      <dgm:spPr/>
      <dgm:t>
        <a:bodyPr/>
        <a:lstStyle/>
        <a:p>
          <a:endParaRPr lang="fr-FR" noProof="0"/>
        </a:p>
      </dgm:t>
    </dgm:pt>
    <dgm:pt modelId="{B12ED619-B93E-429C-84E8-E4218EB12F28}" type="sibTrans" cxnId="{E3225225-C048-46C1-B465-DB326F2E27F1}">
      <dgm:prSet/>
      <dgm:spPr/>
      <dgm:t>
        <a:bodyPr/>
        <a:lstStyle/>
        <a:p>
          <a:endParaRPr lang="fr-FR" noProof="0"/>
        </a:p>
      </dgm:t>
    </dgm:pt>
    <dgm:pt modelId="{823616E9-C588-44BD-9CFC-9C7A8E097BB1}">
      <dgm:prSet phldrT="[Text]" custT="1"/>
      <dgm:spPr/>
      <dgm:t>
        <a:bodyPr/>
        <a:lstStyle/>
        <a:p>
          <a:r>
            <a:rPr lang="fr-FR" sz="2400" b="1" noProof="0" dirty="0" smtClean="0"/>
            <a:t>An Choirnis</a:t>
          </a:r>
          <a:endParaRPr lang="fr-FR" sz="2400" b="1" noProof="0" dirty="0"/>
        </a:p>
      </dgm:t>
    </dgm:pt>
    <dgm:pt modelId="{1FB1E387-F6B4-4EB0-B149-D97EDD069DB3}" type="parTrans" cxnId="{A315384F-6ED8-44FE-A602-8F46AD939B06}">
      <dgm:prSet/>
      <dgm:spPr/>
      <dgm:t>
        <a:bodyPr/>
        <a:lstStyle/>
        <a:p>
          <a:endParaRPr lang="fr-FR" noProof="0"/>
        </a:p>
      </dgm:t>
    </dgm:pt>
    <dgm:pt modelId="{E558D32E-5C14-44CD-ACE7-090C29A0D361}" type="sibTrans" cxnId="{A315384F-6ED8-44FE-A602-8F46AD939B06}">
      <dgm:prSet/>
      <dgm:spPr/>
      <dgm:t>
        <a:bodyPr/>
        <a:lstStyle/>
        <a:p>
          <a:endParaRPr lang="fr-FR" noProof="0"/>
        </a:p>
      </dgm:t>
    </dgm:pt>
    <dgm:pt modelId="{9D74D69A-27B6-4E08-872B-9E002FA41CE2}">
      <dgm:prSet phldrT="[Text]" custT="1"/>
      <dgm:spPr/>
      <dgm:t>
        <a:bodyPr/>
        <a:lstStyle/>
        <a:p>
          <a:r>
            <a:rPr lang="fr-FR" sz="2400" b="1" noProof="0" dirty="0" smtClean="0"/>
            <a:t>An Bhriotáinis</a:t>
          </a:r>
          <a:endParaRPr lang="fr-FR" sz="2400" b="1" noProof="0" dirty="0"/>
        </a:p>
      </dgm:t>
    </dgm:pt>
    <dgm:pt modelId="{32055A9E-1917-4865-8C7B-3EBA76A518F3}" type="parTrans" cxnId="{84C5AA76-BA31-4A54-AE2D-26448B174F12}">
      <dgm:prSet/>
      <dgm:spPr/>
      <dgm:t>
        <a:bodyPr/>
        <a:lstStyle/>
        <a:p>
          <a:endParaRPr lang="fr-FR" noProof="0"/>
        </a:p>
      </dgm:t>
    </dgm:pt>
    <dgm:pt modelId="{D04655AE-475C-46BF-A46B-30C5C8A83267}" type="sibTrans" cxnId="{84C5AA76-BA31-4A54-AE2D-26448B174F12}">
      <dgm:prSet/>
      <dgm:spPr/>
      <dgm:t>
        <a:bodyPr/>
        <a:lstStyle/>
        <a:p>
          <a:endParaRPr lang="fr-FR" noProof="0"/>
        </a:p>
      </dgm:t>
    </dgm:pt>
    <dgm:pt modelId="{19CF6FC9-579C-4040-AD2C-A30DC834BDED}">
      <dgm:prSet phldrT="[Text]" custT="1"/>
      <dgm:spPr/>
      <dgm:t>
        <a:bodyPr/>
        <a:lstStyle/>
        <a:p>
          <a:endParaRPr lang="fr-FR" sz="1800" b="1" noProof="0" dirty="0" smtClean="0"/>
        </a:p>
        <a:p>
          <a:r>
            <a:rPr lang="fr-FR" sz="1800" b="1" noProof="0" dirty="0" smtClean="0"/>
            <a:t>Q-</a:t>
          </a:r>
        </a:p>
        <a:p>
          <a:r>
            <a:rPr lang="fr-FR" sz="1800" b="1" noProof="0" dirty="0" smtClean="0"/>
            <a:t> </a:t>
          </a:r>
        </a:p>
        <a:p>
          <a:endParaRPr lang="fr-FR" sz="1800" b="1" noProof="0" dirty="0" smtClean="0"/>
        </a:p>
      </dgm:t>
    </dgm:pt>
    <dgm:pt modelId="{42BC6DB6-F094-4DB3-82ED-F3986BAC4A2D}" type="parTrans" cxnId="{A19B5FEE-FB45-4AA9-87F3-E7EC3FE357E6}">
      <dgm:prSet/>
      <dgm:spPr/>
      <dgm:t>
        <a:bodyPr/>
        <a:lstStyle/>
        <a:p>
          <a:endParaRPr lang="fr-FR" noProof="0"/>
        </a:p>
      </dgm:t>
    </dgm:pt>
    <dgm:pt modelId="{5299017B-FAD4-44B7-9F67-5D9FD6056616}" type="sibTrans" cxnId="{A19B5FEE-FB45-4AA9-87F3-E7EC3FE357E6}">
      <dgm:prSet/>
      <dgm:spPr/>
      <dgm:t>
        <a:bodyPr/>
        <a:lstStyle/>
        <a:p>
          <a:endParaRPr lang="fr-FR" noProof="0"/>
        </a:p>
      </dgm:t>
    </dgm:pt>
    <dgm:pt modelId="{D7392172-18C0-455F-BB66-5DCBC5BC6E33}">
      <dgm:prSet phldrT="[Text]" custT="1"/>
      <dgm:spPr/>
      <dgm:t>
        <a:bodyPr/>
        <a:lstStyle/>
        <a:p>
          <a:r>
            <a:rPr lang="en-IE" sz="2400" b="1" noProof="0" smtClean="0"/>
            <a:t>An Ghaeilge</a:t>
          </a:r>
          <a:endParaRPr lang="en-IE" sz="2400" b="1" noProof="0"/>
        </a:p>
      </dgm:t>
    </dgm:pt>
    <dgm:pt modelId="{EEE9E073-679E-4C48-8F13-E6D20DAE0B88}" type="parTrans" cxnId="{6010B64A-0383-4AFB-B26D-60398A182297}">
      <dgm:prSet/>
      <dgm:spPr/>
      <dgm:t>
        <a:bodyPr/>
        <a:lstStyle/>
        <a:p>
          <a:endParaRPr lang="fr-FR" noProof="0"/>
        </a:p>
      </dgm:t>
    </dgm:pt>
    <dgm:pt modelId="{DBA79761-833F-4E48-9FCE-F144F067B481}" type="sibTrans" cxnId="{6010B64A-0383-4AFB-B26D-60398A182297}">
      <dgm:prSet/>
      <dgm:spPr/>
      <dgm:t>
        <a:bodyPr/>
        <a:lstStyle/>
        <a:p>
          <a:endParaRPr lang="fr-FR" noProof="0"/>
        </a:p>
      </dgm:t>
    </dgm:pt>
    <dgm:pt modelId="{9F5AB085-B944-49E2-9E41-2DAFDD76BC95}">
      <dgm:prSet custT="1"/>
      <dgm:spPr/>
      <dgm:t>
        <a:bodyPr/>
        <a:lstStyle/>
        <a:p>
          <a:r>
            <a:rPr lang="fr-FR" sz="2400" b="1" noProof="0" dirty="0" smtClean="0"/>
            <a:t>  </a:t>
          </a:r>
          <a:endParaRPr lang="fr-FR" sz="2400" b="1" noProof="0" dirty="0"/>
        </a:p>
      </dgm:t>
    </dgm:pt>
    <dgm:pt modelId="{484E867E-C2C0-4BA0-BF08-AD0E23B7EFBE}" type="parTrans" cxnId="{F48C5751-6ACB-4F3B-B0DF-CD92E72A348D}">
      <dgm:prSet/>
      <dgm:spPr/>
      <dgm:t>
        <a:bodyPr/>
        <a:lstStyle/>
        <a:p>
          <a:endParaRPr lang="fr-FR" noProof="0"/>
        </a:p>
      </dgm:t>
    </dgm:pt>
    <dgm:pt modelId="{A80B254D-36E9-4A90-AAD9-72F6FEC4D1CD}" type="sibTrans" cxnId="{F48C5751-6ACB-4F3B-B0DF-CD92E72A348D}">
      <dgm:prSet/>
      <dgm:spPr/>
      <dgm:t>
        <a:bodyPr/>
        <a:lstStyle/>
        <a:p>
          <a:endParaRPr lang="fr-FR" noProof="0"/>
        </a:p>
      </dgm:t>
    </dgm:pt>
    <dgm:pt modelId="{EF24B317-19B9-4B93-922D-3CD715594381}">
      <dgm:prSet custT="1"/>
      <dgm:spPr/>
      <dgm:t>
        <a:bodyPr/>
        <a:lstStyle/>
        <a:p>
          <a:r>
            <a:rPr lang="fr-FR" sz="2400" b="1" noProof="0" dirty="0" smtClean="0"/>
            <a:t>An Ghaeilge Mhanann</a:t>
          </a:r>
          <a:endParaRPr lang="fr-FR" sz="2400" b="1" noProof="0" dirty="0"/>
        </a:p>
      </dgm:t>
    </dgm:pt>
    <dgm:pt modelId="{21816F34-D4B6-4758-B247-D194958F9238}" type="parTrans" cxnId="{956A5DAF-E275-4F94-8846-8028EA981D36}">
      <dgm:prSet/>
      <dgm:spPr/>
      <dgm:t>
        <a:bodyPr/>
        <a:lstStyle/>
        <a:p>
          <a:endParaRPr lang="fr-FR" noProof="0"/>
        </a:p>
      </dgm:t>
    </dgm:pt>
    <dgm:pt modelId="{A150AD57-BCE5-41F5-B466-C19F36FC02BC}" type="sibTrans" cxnId="{956A5DAF-E275-4F94-8846-8028EA981D36}">
      <dgm:prSet/>
      <dgm:spPr/>
      <dgm:t>
        <a:bodyPr/>
        <a:lstStyle/>
        <a:p>
          <a:endParaRPr lang="fr-FR" noProof="0"/>
        </a:p>
      </dgm:t>
    </dgm:pt>
    <dgm:pt modelId="{05B95224-884F-45C2-8C7F-471A706A3322}">
      <dgm:prSet custT="1"/>
      <dgm:spPr/>
      <dgm:t>
        <a:bodyPr/>
        <a:lstStyle/>
        <a:p>
          <a:endParaRPr lang="fr-FR" sz="2400" b="1" noProof="0" dirty="0"/>
        </a:p>
      </dgm:t>
    </dgm:pt>
    <dgm:pt modelId="{92B8C8F8-0599-4F59-B1B5-4CBE5BF8AC27}" type="parTrans" cxnId="{E43EC2D7-935D-4AFF-A65A-93502681CEEC}">
      <dgm:prSet/>
      <dgm:spPr/>
      <dgm:t>
        <a:bodyPr/>
        <a:lstStyle/>
        <a:p>
          <a:endParaRPr lang="fr-FR" noProof="0"/>
        </a:p>
      </dgm:t>
    </dgm:pt>
    <dgm:pt modelId="{D8EAB3E9-D533-468F-B49E-CF0245F3457C}" type="sibTrans" cxnId="{E43EC2D7-935D-4AFF-A65A-93502681CEEC}">
      <dgm:prSet/>
      <dgm:spPr/>
      <dgm:t>
        <a:bodyPr/>
        <a:lstStyle/>
        <a:p>
          <a:endParaRPr lang="fr-FR" noProof="0"/>
        </a:p>
      </dgm:t>
    </dgm:pt>
    <dgm:pt modelId="{DC142D38-CF57-4DC7-99C1-A86696F38314}" type="pres">
      <dgm:prSet presAssocID="{0F4BDBBD-FC71-408A-BFB3-0BF5730B5026}" presName="diagram" presStyleCnt="0">
        <dgm:presLayoutVars>
          <dgm:chPref val="1"/>
          <dgm:dir/>
          <dgm:animOne val="branch"/>
          <dgm:animLvl val="lvl"/>
          <dgm:resizeHandles val="exact"/>
        </dgm:presLayoutVars>
      </dgm:prSet>
      <dgm:spPr/>
      <dgm:t>
        <a:bodyPr/>
        <a:lstStyle/>
        <a:p>
          <a:endParaRPr lang="en-IE"/>
        </a:p>
      </dgm:t>
    </dgm:pt>
    <dgm:pt modelId="{55EC805A-5A9B-40B1-BBFA-6C2E4137BDB7}" type="pres">
      <dgm:prSet presAssocID="{C5B79B29-A030-4C33-BDD3-004C58FE2904}" presName="root1" presStyleCnt="0"/>
      <dgm:spPr/>
    </dgm:pt>
    <dgm:pt modelId="{F0D84059-3ABB-42AF-89B2-5F16F2E78B81}" type="pres">
      <dgm:prSet presAssocID="{C5B79B29-A030-4C33-BDD3-004C58FE2904}" presName="LevelOneTextNode" presStyleLbl="node0" presStyleIdx="0" presStyleCnt="1" custScaleX="151200" custScaleY="169142">
        <dgm:presLayoutVars>
          <dgm:chPref val="3"/>
        </dgm:presLayoutVars>
      </dgm:prSet>
      <dgm:spPr/>
      <dgm:t>
        <a:bodyPr/>
        <a:lstStyle/>
        <a:p>
          <a:endParaRPr lang="en-IE"/>
        </a:p>
      </dgm:t>
    </dgm:pt>
    <dgm:pt modelId="{AFD7E8F1-8AB9-4B25-8969-E7EF0FE423CB}" type="pres">
      <dgm:prSet presAssocID="{C5B79B29-A030-4C33-BDD3-004C58FE2904}" presName="level2hierChild" presStyleCnt="0"/>
      <dgm:spPr/>
    </dgm:pt>
    <dgm:pt modelId="{63A47022-4A83-439A-8826-80A010676077}" type="pres">
      <dgm:prSet presAssocID="{E6B9C5C8-0931-419A-B612-5C497A1A007E}" presName="conn2-1" presStyleLbl="parChTrans1D2" presStyleIdx="0" presStyleCnt="2"/>
      <dgm:spPr/>
      <dgm:t>
        <a:bodyPr/>
        <a:lstStyle/>
        <a:p>
          <a:endParaRPr lang="en-IE"/>
        </a:p>
      </dgm:t>
    </dgm:pt>
    <dgm:pt modelId="{B760BA2E-E267-43FA-900D-7C5C5E1B93A4}" type="pres">
      <dgm:prSet presAssocID="{E6B9C5C8-0931-419A-B612-5C497A1A007E}" presName="connTx" presStyleLbl="parChTrans1D2" presStyleIdx="0" presStyleCnt="2"/>
      <dgm:spPr/>
      <dgm:t>
        <a:bodyPr/>
        <a:lstStyle/>
        <a:p>
          <a:endParaRPr lang="en-IE"/>
        </a:p>
      </dgm:t>
    </dgm:pt>
    <dgm:pt modelId="{F7142A57-6094-47CF-BA50-2645941E95FF}" type="pres">
      <dgm:prSet presAssocID="{E3FE84D4-2B32-4F15-88F8-DCB1E7B5B977}" presName="root2" presStyleCnt="0"/>
      <dgm:spPr/>
    </dgm:pt>
    <dgm:pt modelId="{99767B27-AAD2-4E44-849E-404A5E439560}" type="pres">
      <dgm:prSet presAssocID="{E3FE84D4-2B32-4F15-88F8-DCB1E7B5B977}" presName="LevelTwoTextNode" presStyleLbl="node2" presStyleIdx="0" presStyleCnt="2">
        <dgm:presLayoutVars>
          <dgm:chPref val="3"/>
        </dgm:presLayoutVars>
      </dgm:prSet>
      <dgm:spPr/>
      <dgm:t>
        <a:bodyPr/>
        <a:lstStyle/>
        <a:p>
          <a:endParaRPr lang="en-IE"/>
        </a:p>
      </dgm:t>
    </dgm:pt>
    <dgm:pt modelId="{05BFCA57-2F01-47FF-AB4A-8E9CD91C6351}" type="pres">
      <dgm:prSet presAssocID="{E3FE84D4-2B32-4F15-88F8-DCB1E7B5B977}" presName="level3hierChild" presStyleCnt="0"/>
      <dgm:spPr/>
    </dgm:pt>
    <dgm:pt modelId="{383806D2-0280-4C81-A76A-3A7AB1CD1ADF}" type="pres">
      <dgm:prSet presAssocID="{1FB1E387-F6B4-4EB0-B149-D97EDD069DB3}" presName="conn2-1" presStyleLbl="parChTrans1D3" presStyleIdx="0" presStyleCnt="6"/>
      <dgm:spPr/>
      <dgm:t>
        <a:bodyPr/>
        <a:lstStyle/>
        <a:p>
          <a:endParaRPr lang="en-IE"/>
        </a:p>
      </dgm:t>
    </dgm:pt>
    <dgm:pt modelId="{BF7978EA-F9F1-4391-A187-82E8F9DB037B}" type="pres">
      <dgm:prSet presAssocID="{1FB1E387-F6B4-4EB0-B149-D97EDD069DB3}" presName="connTx" presStyleLbl="parChTrans1D3" presStyleIdx="0" presStyleCnt="6"/>
      <dgm:spPr/>
      <dgm:t>
        <a:bodyPr/>
        <a:lstStyle/>
        <a:p>
          <a:endParaRPr lang="en-IE"/>
        </a:p>
      </dgm:t>
    </dgm:pt>
    <dgm:pt modelId="{808AFE4B-4DA9-4DE5-9CE1-D4B19BBF935B}" type="pres">
      <dgm:prSet presAssocID="{823616E9-C588-44BD-9CFC-9C7A8E097BB1}" presName="root2" presStyleCnt="0"/>
      <dgm:spPr/>
    </dgm:pt>
    <dgm:pt modelId="{167E41C4-FAF4-4A8C-B544-447FC39AC0AE}" type="pres">
      <dgm:prSet presAssocID="{823616E9-C588-44BD-9CFC-9C7A8E097BB1}" presName="LevelTwoTextNode" presStyleLbl="node3" presStyleIdx="0" presStyleCnt="6" custScaleX="188911">
        <dgm:presLayoutVars>
          <dgm:chPref val="3"/>
        </dgm:presLayoutVars>
      </dgm:prSet>
      <dgm:spPr/>
      <dgm:t>
        <a:bodyPr/>
        <a:lstStyle/>
        <a:p>
          <a:endParaRPr lang="en-IE"/>
        </a:p>
      </dgm:t>
    </dgm:pt>
    <dgm:pt modelId="{342DB1D2-7917-4D0C-9156-E7C98BF719E3}" type="pres">
      <dgm:prSet presAssocID="{823616E9-C588-44BD-9CFC-9C7A8E097BB1}" presName="level3hierChild" presStyleCnt="0"/>
      <dgm:spPr/>
    </dgm:pt>
    <dgm:pt modelId="{46ABE9A3-2AC3-48F1-BD54-3851C8AEBD09}" type="pres">
      <dgm:prSet presAssocID="{484E867E-C2C0-4BA0-BF08-AD0E23B7EFBE}" presName="conn2-1" presStyleLbl="parChTrans1D3" presStyleIdx="1" presStyleCnt="6"/>
      <dgm:spPr/>
      <dgm:t>
        <a:bodyPr/>
        <a:lstStyle/>
        <a:p>
          <a:endParaRPr lang="en-IE"/>
        </a:p>
      </dgm:t>
    </dgm:pt>
    <dgm:pt modelId="{D2B380E2-0AC4-4E7E-A5A7-30A75C27B122}" type="pres">
      <dgm:prSet presAssocID="{484E867E-C2C0-4BA0-BF08-AD0E23B7EFBE}" presName="connTx" presStyleLbl="parChTrans1D3" presStyleIdx="1" presStyleCnt="6"/>
      <dgm:spPr/>
      <dgm:t>
        <a:bodyPr/>
        <a:lstStyle/>
        <a:p>
          <a:endParaRPr lang="en-IE"/>
        </a:p>
      </dgm:t>
    </dgm:pt>
    <dgm:pt modelId="{A40A2F20-85C9-4D20-ADF7-C2E1966BD3F6}" type="pres">
      <dgm:prSet presAssocID="{9F5AB085-B944-49E2-9E41-2DAFDD76BC95}" presName="root2" presStyleCnt="0"/>
      <dgm:spPr/>
    </dgm:pt>
    <dgm:pt modelId="{437D361E-F72C-48A1-8529-D7D189BFC51C}" type="pres">
      <dgm:prSet presAssocID="{9F5AB085-B944-49E2-9E41-2DAFDD76BC95}" presName="LevelTwoTextNode" presStyleLbl="node3" presStyleIdx="1" presStyleCnt="6" custScaleX="188912">
        <dgm:presLayoutVars>
          <dgm:chPref val="3"/>
        </dgm:presLayoutVars>
      </dgm:prSet>
      <dgm:spPr/>
      <dgm:t>
        <a:bodyPr/>
        <a:lstStyle/>
        <a:p>
          <a:endParaRPr lang="en-IE"/>
        </a:p>
      </dgm:t>
    </dgm:pt>
    <dgm:pt modelId="{6D880BA6-8E66-4735-8B19-240EBCC3CC91}" type="pres">
      <dgm:prSet presAssocID="{9F5AB085-B944-49E2-9E41-2DAFDD76BC95}" presName="level3hierChild" presStyleCnt="0"/>
      <dgm:spPr/>
    </dgm:pt>
    <dgm:pt modelId="{5DB2201C-C4E0-4336-AF87-084007954912}" type="pres">
      <dgm:prSet presAssocID="{32055A9E-1917-4865-8C7B-3EBA76A518F3}" presName="conn2-1" presStyleLbl="parChTrans1D3" presStyleIdx="2" presStyleCnt="6"/>
      <dgm:spPr/>
      <dgm:t>
        <a:bodyPr/>
        <a:lstStyle/>
        <a:p>
          <a:endParaRPr lang="en-IE"/>
        </a:p>
      </dgm:t>
    </dgm:pt>
    <dgm:pt modelId="{05101CFA-3A4F-4EA3-8AC5-5205C81240B9}" type="pres">
      <dgm:prSet presAssocID="{32055A9E-1917-4865-8C7B-3EBA76A518F3}" presName="connTx" presStyleLbl="parChTrans1D3" presStyleIdx="2" presStyleCnt="6"/>
      <dgm:spPr/>
      <dgm:t>
        <a:bodyPr/>
        <a:lstStyle/>
        <a:p>
          <a:endParaRPr lang="en-IE"/>
        </a:p>
      </dgm:t>
    </dgm:pt>
    <dgm:pt modelId="{7653CBB9-7B36-41C6-9F48-5709A810BB96}" type="pres">
      <dgm:prSet presAssocID="{9D74D69A-27B6-4E08-872B-9E002FA41CE2}" presName="root2" presStyleCnt="0"/>
      <dgm:spPr/>
    </dgm:pt>
    <dgm:pt modelId="{59AFB76F-837A-4CCF-8E51-5B3905D44534}" type="pres">
      <dgm:prSet presAssocID="{9D74D69A-27B6-4E08-872B-9E002FA41CE2}" presName="LevelTwoTextNode" presStyleLbl="node3" presStyleIdx="2" presStyleCnt="6" custScaleX="188713">
        <dgm:presLayoutVars>
          <dgm:chPref val="3"/>
        </dgm:presLayoutVars>
      </dgm:prSet>
      <dgm:spPr/>
      <dgm:t>
        <a:bodyPr/>
        <a:lstStyle/>
        <a:p>
          <a:endParaRPr lang="en-IE"/>
        </a:p>
      </dgm:t>
    </dgm:pt>
    <dgm:pt modelId="{875A0ED0-087E-4C92-88F0-1655ECB36B9C}" type="pres">
      <dgm:prSet presAssocID="{9D74D69A-27B6-4E08-872B-9E002FA41CE2}" presName="level3hierChild" presStyleCnt="0"/>
      <dgm:spPr/>
    </dgm:pt>
    <dgm:pt modelId="{F590868B-7452-4C45-9BCD-60490CFBAE62}" type="pres">
      <dgm:prSet presAssocID="{42BC6DB6-F094-4DB3-82ED-F3986BAC4A2D}" presName="conn2-1" presStyleLbl="parChTrans1D2" presStyleIdx="1" presStyleCnt="2"/>
      <dgm:spPr/>
      <dgm:t>
        <a:bodyPr/>
        <a:lstStyle/>
        <a:p>
          <a:endParaRPr lang="en-IE"/>
        </a:p>
      </dgm:t>
    </dgm:pt>
    <dgm:pt modelId="{18AB5CB9-5391-4048-9ED1-00499FA70527}" type="pres">
      <dgm:prSet presAssocID="{42BC6DB6-F094-4DB3-82ED-F3986BAC4A2D}" presName="connTx" presStyleLbl="parChTrans1D2" presStyleIdx="1" presStyleCnt="2"/>
      <dgm:spPr/>
      <dgm:t>
        <a:bodyPr/>
        <a:lstStyle/>
        <a:p>
          <a:endParaRPr lang="en-IE"/>
        </a:p>
      </dgm:t>
    </dgm:pt>
    <dgm:pt modelId="{B2AF8370-064E-42CC-BE77-A878469DD62F}" type="pres">
      <dgm:prSet presAssocID="{19CF6FC9-579C-4040-AD2C-A30DC834BDED}" presName="root2" presStyleCnt="0"/>
      <dgm:spPr/>
    </dgm:pt>
    <dgm:pt modelId="{4684EA74-FBF6-46E4-9FDC-8A4EDE532B3B}" type="pres">
      <dgm:prSet presAssocID="{19CF6FC9-579C-4040-AD2C-A30DC834BDED}" presName="LevelTwoTextNode" presStyleLbl="node2" presStyleIdx="1" presStyleCnt="2">
        <dgm:presLayoutVars>
          <dgm:chPref val="3"/>
        </dgm:presLayoutVars>
      </dgm:prSet>
      <dgm:spPr/>
      <dgm:t>
        <a:bodyPr/>
        <a:lstStyle/>
        <a:p>
          <a:endParaRPr lang="en-IE"/>
        </a:p>
      </dgm:t>
    </dgm:pt>
    <dgm:pt modelId="{1EF6F568-441E-44F3-8C8A-C5F8AFDEAE0F}" type="pres">
      <dgm:prSet presAssocID="{19CF6FC9-579C-4040-AD2C-A30DC834BDED}" presName="level3hierChild" presStyleCnt="0"/>
      <dgm:spPr/>
    </dgm:pt>
    <dgm:pt modelId="{FF5C3C64-F1AA-4364-847E-30FADA494215}" type="pres">
      <dgm:prSet presAssocID="{EEE9E073-679E-4C48-8F13-E6D20DAE0B88}" presName="conn2-1" presStyleLbl="parChTrans1D3" presStyleIdx="3" presStyleCnt="6"/>
      <dgm:spPr/>
      <dgm:t>
        <a:bodyPr/>
        <a:lstStyle/>
        <a:p>
          <a:endParaRPr lang="en-IE"/>
        </a:p>
      </dgm:t>
    </dgm:pt>
    <dgm:pt modelId="{566DFBFA-07ED-4672-A972-BE8C0FE4AB48}" type="pres">
      <dgm:prSet presAssocID="{EEE9E073-679E-4C48-8F13-E6D20DAE0B88}" presName="connTx" presStyleLbl="parChTrans1D3" presStyleIdx="3" presStyleCnt="6"/>
      <dgm:spPr/>
      <dgm:t>
        <a:bodyPr/>
        <a:lstStyle/>
        <a:p>
          <a:endParaRPr lang="en-IE"/>
        </a:p>
      </dgm:t>
    </dgm:pt>
    <dgm:pt modelId="{7ABCF96F-6D37-4398-BABC-4E41957CA00F}" type="pres">
      <dgm:prSet presAssocID="{D7392172-18C0-455F-BB66-5DCBC5BC6E33}" presName="root2" presStyleCnt="0"/>
      <dgm:spPr/>
    </dgm:pt>
    <dgm:pt modelId="{3284A33E-8C8E-4CE2-8D3F-0520AE1710E0}" type="pres">
      <dgm:prSet presAssocID="{D7392172-18C0-455F-BB66-5DCBC5BC6E33}" presName="LevelTwoTextNode" presStyleLbl="node3" presStyleIdx="3" presStyleCnt="6" custScaleX="188713">
        <dgm:presLayoutVars>
          <dgm:chPref val="3"/>
        </dgm:presLayoutVars>
      </dgm:prSet>
      <dgm:spPr/>
      <dgm:t>
        <a:bodyPr/>
        <a:lstStyle/>
        <a:p>
          <a:endParaRPr lang="en-IE"/>
        </a:p>
      </dgm:t>
    </dgm:pt>
    <dgm:pt modelId="{18F09C78-A9FF-49D8-8A2B-C2B4AB4BFD17}" type="pres">
      <dgm:prSet presAssocID="{D7392172-18C0-455F-BB66-5DCBC5BC6E33}" presName="level3hierChild" presStyleCnt="0"/>
      <dgm:spPr/>
    </dgm:pt>
    <dgm:pt modelId="{25413B4F-BF34-4208-BB23-F4A4AD42F121}" type="pres">
      <dgm:prSet presAssocID="{21816F34-D4B6-4758-B247-D194958F9238}" presName="conn2-1" presStyleLbl="parChTrans1D3" presStyleIdx="4" presStyleCnt="6"/>
      <dgm:spPr/>
      <dgm:t>
        <a:bodyPr/>
        <a:lstStyle/>
        <a:p>
          <a:endParaRPr lang="en-IE"/>
        </a:p>
      </dgm:t>
    </dgm:pt>
    <dgm:pt modelId="{73F12DC7-4DB1-46A8-A9F6-7D26D5950D83}" type="pres">
      <dgm:prSet presAssocID="{21816F34-D4B6-4758-B247-D194958F9238}" presName="connTx" presStyleLbl="parChTrans1D3" presStyleIdx="4" presStyleCnt="6"/>
      <dgm:spPr/>
      <dgm:t>
        <a:bodyPr/>
        <a:lstStyle/>
        <a:p>
          <a:endParaRPr lang="en-IE"/>
        </a:p>
      </dgm:t>
    </dgm:pt>
    <dgm:pt modelId="{8A4165ED-FFB6-4988-95EB-27A7BE438D8A}" type="pres">
      <dgm:prSet presAssocID="{EF24B317-19B9-4B93-922D-3CD715594381}" presName="root2" presStyleCnt="0"/>
      <dgm:spPr/>
    </dgm:pt>
    <dgm:pt modelId="{7E873533-7B58-4F40-8655-FA1A77435303}" type="pres">
      <dgm:prSet presAssocID="{EF24B317-19B9-4B93-922D-3CD715594381}" presName="LevelTwoTextNode" presStyleLbl="node3" presStyleIdx="4" presStyleCnt="6" custScaleX="188911">
        <dgm:presLayoutVars>
          <dgm:chPref val="3"/>
        </dgm:presLayoutVars>
      </dgm:prSet>
      <dgm:spPr/>
      <dgm:t>
        <a:bodyPr/>
        <a:lstStyle/>
        <a:p>
          <a:endParaRPr lang="en-IE"/>
        </a:p>
      </dgm:t>
    </dgm:pt>
    <dgm:pt modelId="{CF65092B-8F02-413B-9603-C9301CCB004C}" type="pres">
      <dgm:prSet presAssocID="{EF24B317-19B9-4B93-922D-3CD715594381}" presName="level3hierChild" presStyleCnt="0"/>
      <dgm:spPr/>
    </dgm:pt>
    <dgm:pt modelId="{2FFAFF2A-8667-48FC-A785-95DAB2C48094}" type="pres">
      <dgm:prSet presAssocID="{92B8C8F8-0599-4F59-B1B5-4CBE5BF8AC27}" presName="conn2-1" presStyleLbl="parChTrans1D3" presStyleIdx="5" presStyleCnt="6"/>
      <dgm:spPr/>
      <dgm:t>
        <a:bodyPr/>
        <a:lstStyle/>
        <a:p>
          <a:endParaRPr lang="en-IE"/>
        </a:p>
      </dgm:t>
    </dgm:pt>
    <dgm:pt modelId="{8D8619C7-8B97-47E3-8F01-AE454CFCD261}" type="pres">
      <dgm:prSet presAssocID="{92B8C8F8-0599-4F59-B1B5-4CBE5BF8AC27}" presName="connTx" presStyleLbl="parChTrans1D3" presStyleIdx="5" presStyleCnt="6"/>
      <dgm:spPr/>
      <dgm:t>
        <a:bodyPr/>
        <a:lstStyle/>
        <a:p>
          <a:endParaRPr lang="en-IE"/>
        </a:p>
      </dgm:t>
    </dgm:pt>
    <dgm:pt modelId="{C16F7195-F61F-4433-97BD-E1108B06AE98}" type="pres">
      <dgm:prSet presAssocID="{05B95224-884F-45C2-8C7F-471A706A3322}" presName="root2" presStyleCnt="0"/>
      <dgm:spPr/>
    </dgm:pt>
    <dgm:pt modelId="{9DDC98CF-B7FA-49A0-B2B2-87E5F96AB2C1}" type="pres">
      <dgm:prSet presAssocID="{05B95224-884F-45C2-8C7F-471A706A3322}" presName="LevelTwoTextNode" presStyleLbl="node3" presStyleIdx="5" presStyleCnt="6" custScaleX="188911">
        <dgm:presLayoutVars>
          <dgm:chPref val="3"/>
        </dgm:presLayoutVars>
      </dgm:prSet>
      <dgm:spPr/>
      <dgm:t>
        <a:bodyPr/>
        <a:lstStyle/>
        <a:p>
          <a:endParaRPr lang="en-IE"/>
        </a:p>
      </dgm:t>
    </dgm:pt>
    <dgm:pt modelId="{68FE4A94-387D-48AB-A309-5D937CF82CD5}" type="pres">
      <dgm:prSet presAssocID="{05B95224-884F-45C2-8C7F-471A706A3322}" presName="level3hierChild" presStyleCnt="0"/>
      <dgm:spPr/>
    </dgm:pt>
  </dgm:ptLst>
  <dgm:cxnLst>
    <dgm:cxn modelId="{F3FA797C-80BB-4017-9643-2E0CD2039A61}" type="presOf" srcId="{0F4BDBBD-FC71-408A-BFB3-0BF5730B5026}" destId="{DC142D38-CF57-4DC7-99C1-A86696F38314}" srcOrd="0" destOrd="0" presId="urn:microsoft.com/office/officeart/2005/8/layout/hierarchy2"/>
    <dgm:cxn modelId="{1627B789-4435-48B3-A16A-7CEDD5E48D6C}" type="presOf" srcId="{9D74D69A-27B6-4E08-872B-9E002FA41CE2}" destId="{59AFB76F-837A-4CCF-8E51-5B3905D44534}" srcOrd="0" destOrd="0" presId="urn:microsoft.com/office/officeart/2005/8/layout/hierarchy2"/>
    <dgm:cxn modelId="{AD68D29F-EAF6-4BC8-B11B-75B487C5E77E}" type="presOf" srcId="{42BC6DB6-F094-4DB3-82ED-F3986BAC4A2D}" destId="{18AB5CB9-5391-4048-9ED1-00499FA70527}" srcOrd="1" destOrd="0" presId="urn:microsoft.com/office/officeart/2005/8/layout/hierarchy2"/>
    <dgm:cxn modelId="{1F599871-D6B2-471E-9253-11A407C7E41B}" type="presOf" srcId="{D7392172-18C0-455F-BB66-5DCBC5BC6E33}" destId="{3284A33E-8C8E-4CE2-8D3F-0520AE1710E0}" srcOrd="0" destOrd="0" presId="urn:microsoft.com/office/officeart/2005/8/layout/hierarchy2"/>
    <dgm:cxn modelId="{58E4044B-68AD-4AB3-AE40-5CBF86B7DD13}" type="presOf" srcId="{1FB1E387-F6B4-4EB0-B149-D97EDD069DB3}" destId="{383806D2-0280-4C81-A76A-3A7AB1CD1ADF}" srcOrd="0" destOrd="0" presId="urn:microsoft.com/office/officeart/2005/8/layout/hierarchy2"/>
    <dgm:cxn modelId="{84C5AA76-BA31-4A54-AE2D-26448B174F12}" srcId="{E3FE84D4-2B32-4F15-88F8-DCB1E7B5B977}" destId="{9D74D69A-27B6-4E08-872B-9E002FA41CE2}" srcOrd="2" destOrd="0" parTransId="{32055A9E-1917-4865-8C7B-3EBA76A518F3}" sibTransId="{D04655AE-475C-46BF-A46B-30C5C8A83267}"/>
    <dgm:cxn modelId="{3F3E1B7B-F203-4583-8F7E-D5EA5AB46766}" type="presOf" srcId="{EF24B317-19B9-4B93-922D-3CD715594381}" destId="{7E873533-7B58-4F40-8655-FA1A77435303}" srcOrd="0" destOrd="0" presId="urn:microsoft.com/office/officeart/2005/8/layout/hierarchy2"/>
    <dgm:cxn modelId="{D162957E-3AA7-4415-B40B-B86657E6D9A2}" type="presOf" srcId="{92B8C8F8-0599-4F59-B1B5-4CBE5BF8AC27}" destId="{2FFAFF2A-8667-48FC-A785-95DAB2C48094}" srcOrd="0" destOrd="0" presId="urn:microsoft.com/office/officeart/2005/8/layout/hierarchy2"/>
    <dgm:cxn modelId="{CA4F8464-0CC0-462B-9834-1C4DEC65D957}" srcId="{0F4BDBBD-FC71-408A-BFB3-0BF5730B5026}" destId="{C5B79B29-A030-4C33-BDD3-004C58FE2904}" srcOrd="0" destOrd="0" parTransId="{E6D73D0B-C519-4520-A782-0B52AF1BC39C}" sibTransId="{01097E04-5175-47E2-904B-09B9ACEFDCAE}"/>
    <dgm:cxn modelId="{E43EC2D7-935D-4AFF-A65A-93502681CEEC}" srcId="{19CF6FC9-579C-4040-AD2C-A30DC834BDED}" destId="{05B95224-884F-45C2-8C7F-471A706A3322}" srcOrd="2" destOrd="0" parTransId="{92B8C8F8-0599-4F59-B1B5-4CBE5BF8AC27}" sibTransId="{D8EAB3E9-D533-468F-B49E-CF0245F3457C}"/>
    <dgm:cxn modelId="{E3225225-C048-46C1-B465-DB326F2E27F1}" srcId="{C5B79B29-A030-4C33-BDD3-004C58FE2904}" destId="{E3FE84D4-2B32-4F15-88F8-DCB1E7B5B977}" srcOrd="0" destOrd="0" parTransId="{E6B9C5C8-0931-419A-B612-5C497A1A007E}" sibTransId="{B12ED619-B93E-429C-84E8-E4218EB12F28}"/>
    <dgm:cxn modelId="{0D7EE592-F94F-43D5-B815-8BA02E396610}" type="presOf" srcId="{9F5AB085-B944-49E2-9E41-2DAFDD76BC95}" destId="{437D361E-F72C-48A1-8529-D7D189BFC51C}" srcOrd="0" destOrd="0" presId="urn:microsoft.com/office/officeart/2005/8/layout/hierarchy2"/>
    <dgm:cxn modelId="{ECAA8923-AB50-44AB-92B7-500C4F08DE90}" type="presOf" srcId="{EEE9E073-679E-4C48-8F13-E6D20DAE0B88}" destId="{FF5C3C64-F1AA-4364-847E-30FADA494215}" srcOrd="0" destOrd="0" presId="urn:microsoft.com/office/officeart/2005/8/layout/hierarchy2"/>
    <dgm:cxn modelId="{F48C5751-6ACB-4F3B-B0DF-CD92E72A348D}" srcId="{E3FE84D4-2B32-4F15-88F8-DCB1E7B5B977}" destId="{9F5AB085-B944-49E2-9E41-2DAFDD76BC95}" srcOrd="1" destOrd="0" parTransId="{484E867E-C2C0-4BA0-BF08-AD0E23B7EFBE}" sibTransId="{A80B254D-36E9-4A90-AAD9-72F6FEC4D1CD}"/>
    <dgm:cxn modelId="{2E31EA26-35B4-40BA-AFFC-CB60F8EFE754}" type="presOf" srcId="{E6B9C5C8-0931-419A-B612-5C497A1A007E}" destId="{B760BA2E-E267-43FA-900D-7C5C5E1B93A4}" srcOrd="1" destOrd="0" presId="urn:microsoft.com/office/officeart/2005/8/layout/hierarchy2"/>
    <dgm:cxn modelId="{A315384F-6ED8-44FE-A602-8F46AD939B06}" srcId="{E3FE84D4-2B32-4F15-88F8-DCB1E7B5B977}" destId="{823616E9-C588-44BD-9CFC-9C7A8E097BB1}" srcOrd="0" destOrd="0" parTransId="{1FB1E387-F6B4-4EB0-B149-D97EDD069DB3}" sibTransId="{E558D32E-5C14-44CD-ACE7-090C29A0D361}"/>
    <dgm:cxn modelId="{956A5DAF-E275-4F94-8846-8028EA981D36}" srcId="{19CF6FC9-579C-4040-AD2C-A30DC834BDED}" destId="{EF24B317-19B9-4B93-922D-3CD715594381}" srcOrd="1" destOrd="0" parTransId="{21816F34-D4B6-4758-B247-D194958F9238}" sibTransId="{A150AD57-BCE5-41F5-B466-C19F36FC02BC}"/>
    <dgm:cxn modelId="{C7E9DFC3-BBF1-404B-94B7-D47730B55E1A}" type="presOf" srcId="{484E867E-C2C0-4BA0-BF08-AD0E23B7EFBE}" destId="{D2B380E2-0AC4-4E7E-A5A7-30A75C27B122}" srcOrd="1" destOrd="0" presId="urn:microsoft.com/office/officeart/2005/8/layout/hierarchy2"/>
    <dgm:cxn modelId="{74CA9E58-6119-4785-9A20-9B6F7F43A939}" type="presOf" srcId="{E6B9C5C8-0931-419A-B612-5C497A1A007E}" destId="{63A47022-4A83-439A-8826-80A010676077}" srcOrd="0" destOrd="0" presId="urn:microsoft.com/office/officeart/2005/8/layout/hierarchy2"/>
    <dgm:cxn modelId="{A19B5FEE-FB45-4AA9-87F3-E7EC3FE357E6}" srcId="{C5B79B29-A030-4C33-BDD3-004C58FE2904}" destId="{19CF6FC9-579C-4040-AD2C-A30DC834BDED}" srcOrd="1" destOrd="0" parTransId="{42BC6DB6-F094-4DB3-82ED-F3986BAC4A2D}" sibTransId="{5299017B-FAD4-44B7-9F67-5D9FD6056616}"/>
    <dgm:cxn modelId="{F5072B3E-C076-4C15-B57E-348F01A767A4}" type="presOf" srcId="{21816F34-D4B6-4758-B247-D194958F9238}" destId="{25413B4F-BF34-4208-BB23-F4A4AD42F121}" srcOrd="0" destOrd="0" presId="urn:microsoft.com/office/officeart/2005/8/layout/hierarchy2"/>
    <dgm:cxn modelId="{0330B1B9-A07E-4CF8-AA59-DD507439E908}" type="presOf" srcId="{484E867E-C2C0-4BA0-BF08-AD0E23B7EFBE}" destId="{46ABE9A3-2AC3-48F1-BD54-3851C8AEBD09}" srcOrd="0" destOrd="0" presId="urn:microsoft.com/office/officeart/2005/8/layout/hierarchy2"/>
    <dgm:cxn modelId="{EC4EBE22-AACA-4C0F-A531-7BB46A6B8851}" type="presOf" srcId="{21816F34-D4B6-4758-B247-D194958F9238}" destId="{73F12DC7-4DB1-46A8-A9F6-7D26D5950D83}" srcOrd="1" destOrd="0" presId="urn:microsoft.com/office/officeart/2005/8/layout/hierarchy2"/>
    <dgm:cxn modelId="{57BB1933-228E-4F65-80F9-F4BD6835B829}" type="presOf" srcId="{19CF6FC9-579C-4040-AD2C-A30DC834BDED}" destId="{4684EA74-FBF6-46E4-9FDC-8A4EDE532B3B}" srcOrd="0" destOrd="0" presId="urn:microsoft.com/office/officeart/2005/8/layout/hierarchy2"/>
    <dgm:cxn modelId="{347E412D-FB50-4A60-9897-7E419D778EB6}" type="presOf" srcId="{32055A9E-1917-4865-8C7B-3EBA76A518F3}" destId="{05101CFA-3A4F-4EA3-8AC5-5205C81240B9}" srcOrd="1" destOrd="0" presId="urn:microsoft.com/office/officeart/2005/8/layout/hierarchy2"/>
    <dgm:cxn modelId="{ACAD2405-B7CA-4044-BD78-0FAD5384D275}" type="presOf" srcId="{EEE9E073-679E-4C48-8F13-E6D20DAE0B88}" destId="{566DFBFA-07ED-4672-A972-BE8C0FE4AB48}" srcOrd="1" destOrd="0" presId="urn:microsoft.com/office/officeart/2005/8/layout/hierarchy2"/>
    <dgm:cxn modelId="{158D1735-D1E7-44BA-8854-3C305D05887E}" type="presOf" srcId="{1FB1E387-F6B4-4EB0-B149-D97EDD069DB3}" destId="{BF7978EA-F9F1-4391-A187-82E8F9DB037B}" srcOrd="1" destOrd="0" presId="urn:microsoft.com/office/officeart/2005/8/layout/hierarchy2"/>
    <dgm:cxn modelId="{43C13CB6-A1C7-4DCA-9563-619E91D8F5E0}" type="presOf" srcId="{42BC6DB6-F094-4DB3-82ED-F3986BAC4A2D}" destId="{F590868B-7452-4C45-9BCD-60490CFBAE62}" srcOrd="0" destOrd="0" presId="urn:microsoft.com/office/officeart/2005/8/layout/hierarchy2"/>
    <dgm:cxn modelId="{6010B64A-0383-4AFB-B26D-60398A182297}" srcId="{19CF6FC9-579C-4040-AD2C-A30DC834BDED}" destId="{D7392172-18C0-455F-BB66-5DCBC5BC6E33}" srcOrd="0" destOrd="0" parTransId="{EEE9E073-679E-4C48-8F13-E6D20DAE0B88}" sibTransId="{DBA79761-833F-4E48-9FCE-F144F067B481}"/>
    <dgm:cxn modelId="{D1D08924-5C6C-48F3-B510-68BB997D94EB}" type="presOf" srcId="{823616E9-C588-44BD-9CFC-9C7A8E097BB1}" destId="{167E41C4-FAF4-4A8C-B544-447FC39AC0AE}" srcOrd="0" destOrd="0" presId="urn:microsoft.com/office/officeart/2005/8/layout/hierarchy2"/>
    <dgm:cxn modelId="{5817ED1B-B68C-4B85-94FF-4DAFF169E532}" type="presOf" srcId="{E3FE84D4-2B32-4F15-88F8-DCB1E7B5B977}" destId="{99767B27-AAD2-4E44-849E-404A5E439560}" srcOrd="0" destOrd="0" presId="urn:microsoft.com/office/officeart/2005/8/layout/hierarchy2"/>
    <dgm:cxn modelId="{32EEDC14-C02A-4DCF-BD1F-983CC0225BAE}" type="presOf" srcId="{05B95224-884F-45C2-8C7F-471A706A3322}" destId="{9DDC98CF-B7FA-49A0-B2B2-87E5F96AB2C1}" srcOrd="0" destOrd="0" presId="urn:microsoft.com/office/officeart/2005/8/layout/hierarchy2"/>
    <dgm:cxn modelId="{143E7413-9470-40F6-BA89-CCE8754B4E91}" type="presOf" srcId="{92B8C8F8-0599-4F59-B1B5-4CBE5BF8AC27}" destId="{8D8619C7-8B97-47E3-8F01-AE454CFCD261}" srcOrd="1" destOrd="0" presId="urn:microsoft.com/office/officeart/2005/8/layout/hierarchy2"/>
    <dgm:cxn modelId="{37BEC3CE-3EA4-4AD8-8A6C-018792194F0B}" type="presOf" srcId="{C5B79B29-A030-4C33-BDD3-004C58FE2904}" destId="{F0D84059-3ABB-42AF-89B2-5F16F2E78B81}" srcOrd="0" destOrd="0" presId="urn:microsoft.com/office/officeart/2005/8/layout/hierarchy2"/>
    <dgm:cxn modelId="{C2AE1020-DAEB-4403-898E-610DD7BB58A7}" type="presOf" srcId="{32055A9E-1917-4865-8C7B-3EBA76A518F3}" destId="{5DB2201C-C4E0-4336-AF87-084007954912}" srcOrd="0" destOrd="0" presId="urn:microsoft.com/office/officeart/2005/8/layout/hierarchy2"/>
    <dgm:cxn modelId="{9DB25D45-DC2C-4C29-AD42-A3E7D1F93848}" type="presParOf" srcId="{DC142D38-CF57-4DC7-99C1-A86696F38314}" destId="{55EC805A-5A9B-40B1-BBFA-6C2E4137BDB7}" srcOrd="0" destOrd="0" presId="urn:microsoft.com/office/officeart/2005/8/layout/hierarchy2"/>
    <dgm:cxn modelId="{90F1DC7F-A53B-4E18-AEAD-9071F5F16B06}" type="presParOf" srcId="{55EC805A-5A9B-40B1-BBFA-6C2E4137BDB7}" destId="{F0D84059-3ABB-42AF-89B2-5F16F2E78B81}" srcOrd="0" destOrd="0" presId="urn:microsoft.com/office/officeart/2005/8/layout/hierarchy2"/>
    <dgm:cxn modelId="{EF41779A-1312-4025-9B0C-EE21BFDD1AF3}" type="presParOf" srcId="{55EC805A-5A9B-40B1-BBFA-6C2E4137BDB7}" destId="{AFD7E8F1-8AB9-4B25-8969-E7EF0FE423CB}" srcOrd="1" destOrd="0" presId="urn:microsoft.com/office/officeart/2005/8/layout/hierarchy2"/>
    <dgm:cxn modelId="{13B4D9C8-8BE7-4BC9-AF21-93FFC60AA7F8}" type="presParOf" srcId="{AFD7E8F1-8AB9-4B25-8969-E7EF0FE423CB}" destId="{63A47022-4A83-439A-8826-80A010676077}" srcOrd="0" destOrd="0" presId="urn:microsoft.com/office/officeart/2005/8/layout/hierarchy2"/>
    <dgm:cxn modelId="{F448B793-07DC-4B46-B9B9-AE0F3791F06F}" type="presParOf" srcId="{63A47022-4A83-439A-8826-80A010676077}" destId="{B760BA2E-E267-43FA-900D-7C5C5E1B93A4}" srcOrd="0" destOrd="0" presId="urn:microsoft.com/office/officeart/2005/8/layout/hierarchy2"/>
    <dgm:cxn modelId="{06350260-1733-425E-B589-4B29DC7232BD}" type="presParOf" srcId="{AFD7E8F1-8AB9-4B25-8969-E7EF0FE423CB}" destId="{F7142A57-6094-47CF-BA50-2645941E95FF}" srcOrd="1" destOrd="0" presId="urn:microsoft.com/office/officeart/2005/8/layout/hierarchy2"/>
    <dgm:cxn modelId="{6D77E393-A21A-4497-BE28-2C3F51AC6B9D}" type="presParOf" srcId="{F7142A57-6094-47CF-BA50-2645941E95FF}" destId="{99767B27-AAD2-4E44-849E-404A5E439560}" srcOrd="0" destOrd="0" presId="urn:microsoft.com/office/officeart/2005/8/layout/hierarchy2"/>
    <dgm:cxn modelId="{982FA24B-69AD-49A8-8591-03CEC7A309A9}" type="presParOf" srcId="{F7142A57-6094-47CF-BA50-2645941E95FF}" destId="{05BFCA57-2F01-47FF-AB4A-8E9CD91C6351}" srcOrd="1" destOrd="0" presId="urn:microsoft.com/office/officeart/2005/8/layout/hierarchy2"/>
    <dgm:cxn modelId="{70F7C07A-1813-488E-B85D-3F7F3A969F03}" type="presParOf" srcId="{05BFCA57-2F01-47FF-AB4A-8E9CD91C6351}" destId="{383806D2-0280-4C81-A76A-3A7AB1CD1ADF}" srcOrd="0" destOrd="0" presId="urn:microsoft.com/office/officeart/2005/8/layout/hierarchy2"/>
    <dgm:cxn modelId="{67E3CDF8-B51D-4342-BBF6-C877EE623FC6}" type="presParOf" srcId="{383806D2-0280-4C81-A76A-3A7AB1CD1ADF}" destId="{BF7978EA-F9F1-4391-A187-82E8F9DB037B}" srcOrd="0" destOrd="0" presId="urn:microsoft.com/office/officeart/2005/8/layout/hierarchy2"/>
    <dgm:cxn modelId="{E22066A5-675B-45D9-A719-7F9C7A4F7452}" type="presParOf" srcId="{05BFCA57-2F01-47FF-AB4A-8E9CD91C6351}" destId="{808AFE4B-4DA9-4DE5-9CE1-D4B19BBF935B}" srcOrd="1" destOrd="0" presId="urn:microsoft.com/office/officeart/2005/8/layout/hierarchy2"/>
    <dgm:cxn modelId="{81DE3F43-578E-4902-9EA9-4F9A512D31CF}" type="presParOf" srcId="{808AFE4B-4DA9-4DE5-9CE1-D4B19BBF935B}" destId="{167E41C4-FAF4-4A8C-B544-447FC39AC0AE}" srcOrd="0" destOrd="0" presId="urn:microsoft.com/office/officeart/2005/8/layout/hierarchy2"/>
    <dgm:cxn modelId="{676C175A-CF50-4A4C-904E-D70DC16473EE}" type="presParOf" srcId="{808AFE4B-4DA9-4DE5-9CE1-D4B19BBF935B}" destId="{342DB1D2-7917-4D0C-9156-E7C98BF719E3}" srcOrd="1" destOrd="0" presId="urn:microsoft.com/office/officeart/2005/8/layout/hierarchy2"/>
    <dgm:cxn modelId="{E2C238A4-FC1C-496E-B5E7-E1D4C6D9F9F4}" type="presParOf" srcId="{05BFCA57-2F01-47FF-AB4A-8E9CD91C6351}" destId="{46ABE9A3-2AC3-48F1-BD54-3851C8AEBD09}" srcOrd="2" destOrd="0" presId="urn:microsoft.com/office/officeart/2005/8/layout/hierarchy2"/>
    <dgm:cxn modelId="{37C58679-32AB-4967-BA84-805F10A23867}" type="presParOf" srcId="{46ABE9A3-2AC3-48F1-BD54-3851C8AEBD09}" destId="{D2B380E2-0AC4-4E7E-A5A7-30A75C27B122}" srcOrd="0" destOrd="0" presId="urn:microsoft.com/office/officeart/2005/8/layout/hierarchy2"/>
    <dgm:cxn modelId="{9BA1A4D1-ED6E-4D0F-A7E0-44606CEE870B}" type="presParOf" srcId="{05BFCA57-2F01-47FF-AB4A-8E9CD91C6351}" destId="{A40A2F20-85C9-4D20-ADF7-C2E1966BD3F6}" srcOrd="3" destOrd="0" presId="urn:microsoft.com/office/officeart/2005/8/layout/hierarchy2"/>
    <dgm:cxn modelId="{1EA696AC-C116-4FC5-A72A-57A5B1F44C08}" type="presParOf" srcId="{A40A2F20-85C9-4D20-ADF7-C2E1966BD3F6}" destId="{437D361E-F72C-48A1-8529-D7D189BFC51C}" srcOrd="0" destOrd="0" presId="urn:microsoft.com/office/officeart/2005/8/layout/hierarchy2"/>
    <dgm:cxn modelId="{FAC02AFD-3C7E-49B2-A16C-67F98E43E54D}" type="presParOf" srcId="{A40A2F20-85C9-4D20-ADF7-C2E1966BD3F6}" destId="{6D880BA6-8E66-4735-8B19-240EBCC3CC91}" srcOrd="1" destOrd="0" presId="urn:microsoft.com/office/officeart/2005/8/layout/hierarchy2"/>
    <dgm:cxn modelId="{A1C22020-9D05-490B-9224-683F616C8B38}" type="presParOf" srcId="{05BFCA57-2F01-47FF-AB4A-8E9CD91C6351}" destId="{5DB2201C-C4E0-4336-AF87-084007954912}" srcOrd="4" destOrd="0" presId="urn:microsoft.com/office/officeart/2005/8/layout/hierarchy2"/>
    <dgm:cxn modelId="{F6B07243-C21A-49F0-A8B9-D410FB2F3E6D}" type="presParOf" srcId="{5DB2201C-C4E0-4336-AF87-084007954912}" destId="{05101CFA-3A4F-4EA3-8AC5-5205C81240B9}" srcOrd="0" destOrd="0" presId="urn:microsoft.com/office/officeart/2005/8/layout/hierarchy2"/>
    <dgm:cxn modelId="{AC43798B-C72B-4006-88BA-D494625E554A}" type="presParOf" srcId="{05BFCA57-2F01-47FF-AB4A-8E9CD91C6351}" destId="{7653CBB9-7B36-41C6-9F48-5709A810BB96}" srcOrd="5" destOrd="0" presId="urn:microsoft.com/office/officeart/2005/8/layout/hierarchy2"/>
    <dgm:cxn modelId="{F5F3CC04-080C-4E88-BAE1-28B86DD55C6B}" type="presParOf" srcId="{7653CBB9-7B36-41C6-9F48-5709A810BB96}" destId="{59AFB76F-837A-4CCF-8E51-5B3905D44534}" srcOrd="0" destOrd="0" presId="urn:microsoft.com/office/officeart/2005/8/layout/hierarchy2"/>
    <dgm:cxn modelId="{3E0B1420-40DF-46A3-94D0-A40E074D5433}" type="presParOf" srcId="{7653CBB9-7B36-41C6-9F48-5709A810BB96}" destId="{875A0ED0-087E-4C92-88F0-1655ECB36B9C}" srcOrd="1" destOrd="0" presId="urn:microsoft.com/office/officeart/2005/8/layout/hierarchy2"/>
    <dgm:cxn modelId="{70A6F23E-5B59-4E08-8CDB-61F9F243E661}" type="presParOf" srcId="{AFD7E8F1-8AB9-4B25-8969-E7EF0FE423CB}" destId="{F590868B-7452-4C45-9BCD-60490CFBAE62}" srcOrd="2" destOrd="0" presId="urn:microsoft.com/office/officeart/2005/8/layout/hierarchy2"/>
    <dgm:cxn modelId="{5EEF4A6B-A66F-4CD0-B44A-384F6C89D9A5}" type="presParOf" srcId="{F590868B-7452-4C45-9BCD-60490CFBAE62}" destId="{18AB5CB9-5391-4048-9ED1-00499FA70527}" srcOrd="0" destOrd="0" presId="urn:microsoft.com/office/officeart/2005/8/layout/hierarchy2"/>
    <dgm:cxn modelId="{2C1FC485-8F7D-44B1-A503-EFF8603BD0E8}" type="presParOf" srcId="{AFD7E8F1-8AB9-4B25-8969-E7EF0FE423CB}" destId="{B2AF8370-064E-42CC-BE77-A878469DD62F}" srcOrd="3" destOrd="0" presId="urn:microsoft.com/office/officeart/2005/8/layout/hierarchy2"/>
    <dgm:cxn modelId="{68B24B4B-26C2-402B-AAEF-8A85F38249D7}" type="presParOf" srcId="{B2AF8370-064E-42CC-BE77-A878469DD62F}" destId="{4684EA74-FBF6-46E4-9FDC-8A4EDE532B3B}" srcOrd="0" destOrd="0" presId="urn:microsoft.com/office/officeart/2005/8/layout/hierarchy2"/>
    <dgm:cxn modelId="{9C830C63-FA82-423E-84AD-98D51082B905}" type="presParOf" srcId="{B2AF8370-064E-42CC-BE77-A878469DD62F}" destId="{1EF6F568-441E-44F3-8C8A-C5F8AFDEAE0F}" srcOrd="1" destOrd="0" presId="urn:microsoft.com/office/officeart/2005/8/layout/hierarchy2"/>
    <dgm:cxn modelId="{88B59ED9-3CF1-462E-A805-9B1003C0E64A}" type="presParOf" srcId="{1EF6F568-441E-44F3-8C8A-C5F8AFDEAE0F}" destId="{FF5C3C64-F1AA-4364-847E-30FADA494215}" srcOrd="0" destOrd="0" presId="urn:microsoft.com/office/officeart/2005/8/layout/hierarchy2"/>
    <dgm:cxn modelId="{82CC9379-6DFE-4052-BB1C-3D5C9EDC0FC7}" type="presParOf" srcId="{FF5C3C64-F1AA-4364-847E-30FADA494215}" destId="{566DFBFA-07ED-4672-A972-BE8C0FE4AB48}" srcOrd="0" destOrd="0" presId="urn:microsoft.com/office/officeart/2005/8/layout/hierarchy2"/>
    <dgm:cxn modelId="{98DDA1B4-CBEA-4FAE-A486-C21F06EF7B4D}" type="presParOf" srcId="{1EF6F568-441E-44F3-8C8A-C5F8AFDEAE0F}" destId="{7ABCF96F-6D37-4398-BABC-4E41957CA00F}" srcOrd="1" destOrd="0" presId="urn:microsoft.com/office/officeart/2005/8/layout/hierarchy2"/>
    <dgm:cxn modelId="{AE1E7EF4-A15F-4D69-8F3C-CBF44044C8A8}" type="presParOf" srcId="{7ABCF96F-6D37-4398-BABC-4E41957CA00F}" destId="{3284A33E-8C8E-4CE2-8D3F-0520AE1710E0}" srcOrd="0" destOrd="0" presId="urn:microsoft.com/office/officeart/2005/8/layout/hierarchy2"/>
    <dgm:cxn modelId="{474800C3-2018-4484-A058-163402FA0810}" type="presParOf" srcId="{7ABCF96F-6D37-4398-BABC-4E41957CA00F}" destId="{18F09C78-A9FF-49D8-8A2B-C2B4AB4BFD17}" srcOrd="1" destOrd="0" presId="urn:microsoft.com/office/officeart/2005/8/layout/hierarchy2"/>
    <dgm:cxn modelId="{CF43912D-E581-41C8-822B-84B5F3454E17}" type="presParOf" srcId="{1EF6F568-441E-44F3-8C8A-C5F8AFDEAE0F}" destId="{25413B4F-BF34-4208-BB23-F4A4AD42F121}" srcOrd="2" destOrd="0" presId="urn:microsoft.com/office/officeart/2005/8/layout/hierarchy2"/>
    <dgm:cxn modelId="{50311F85-3BE4-487A-BDA7-827780EBDBCD}" type="presParOf" srcId="{25413B4F-BF34-4208-BB23-F4A4AD42F121}" destId="{73F12DC7-4DB1-46A8-A9F6-7D26D5950D83}" srcOrd="0" destOrd="0" presId="urn:microsoft.com/office/officeart/2005/8/layout/hierarchy2"/>
    <dgm:cxn modelId="{062E4A4C-9657-4333-BD36-FEC75F46404A}" type="presParOf" srcId="{1EF6F568-441E-44F3-8C8A-C5F8AFDEAE0F}" destId="{8A4165ED-FFB6-4988-95EB-27A7BE438D8A}" srcOrd="3" destOrd="0" presId="urn:microsoft.com/office/officeart/2005/8/layout/hierarchy2"/>
    <dgm:cxn modelId="{30B25E9D-B5E1-409F-B87F-23FE16F90B5F}" type="presParOf" srcId="{8A4165ED-FFB6-4988-95EB-27A7BE438D8A}" destId="{7E873533-7B58-4F40-8655-FA1A77435303}" srcOrd="0" destOrd="0" presId="urn:microsoft.com/office/officeart/2005/8/layout/hierarchy2"/>
    <dgm:cxn modelId="{24662C86-DD6D-494B-87B9-C3596D2D665D}" type="presParOf" srcId="{8A4165ED-FFB6-4988-95EB-27A7BE438D8A}" destId="{CF65092B-8F02-413B-9603-C9301CCB004C}" srcOrd="1" destOrd="0" presId="urn:microsoft.com/office/officeart/2005/8/layout/hierarchy2"/>
    <dgm:cxn modelId="{AE60F376-7704-4DD0-84CC-277E73B132B0}" type="presParOf" srcId="{1EF6F568-441E-44F3-8C8A-C5F8AFDEAE0F}" destId="{2FFAFF2A-8667-48FC-A785-95DAB2C48094}" srcOrd="4" destOrd="0" presId="urn:microsoft.com/office/officeart/2005/8/layout/hierarchy2"/>
    <dgm:cxn modelId="{9104383C-9A45-4728-9900-AFE67C0E6424}" type="presParOf" srcId="{2FFAFF2A-8667-48FC-A785-95DAB2C48094}" destId="{8D8619C7-8B97-47E3-8F01-AE454CFCD261}" srcOrd="0" destOrd="0" presId="urn:microsoft.com/office/officeart/2005/8/layout/hierarchy2"/>
    <dgm:cxn modelId="{60752BF2-33D3-41FD-8650-42A3026C9867}" type="presParOf" srcId="{1EF6F568-441E-44F3-8C8A-C5F8AFDEAE0F}" destId="{C16F7195-F61F-4433-97BD-E1108B06AE98}" srcOrd="5" destOrd="0" presId="urn:microsoft.com/office/officeart/2005/8/layout/hierarchy2"/>
    <dgm:cxn modelId="{4E2864D3-7CFA-4381-A2AE-168A48D20E93}" type="presParOf" srcId="{C16F7195-F61F-4433-97BD-E1108B06AE98}" destId="{9DDC98CF-B7FA-49A0-B2B2-87E5F96AB2C1}" srcOrd="0" destOrd="0" presId="urn:microsoft.com/office/officeart/2005/8/layout/hierarchy2"/>
    <dgm:cxn modelId="{F4778396-B450-4F4F-89D4-ECF1D2DA751D}" type="presParOf" srcId="{C16F7195-F61F-4433-97BD-E1108B06AE98}" destId="{68FE4A94-387D-48AB-A309-5D937CF82CD5}"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D84059-3ABB-42AF-89B2-5F16F2E78B81}">
      <dsp:nvSpPr>
        <dsp:cNvPr id="0" name=""/>
        <dsp:cNvSpPr/>
      </dsp:nvSpPr>
      <dsp:spPr>
        <a:xfrm>
          <a:off x="304799" y="1524000"/>
          <a:ext cx="1816451" cy="101599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noProof="0" dirty="0" smtClean="0"/>
            <a:t>Teanga Ind-Eorpach</a:t>
          </a:r>
          <a:endParaRPr lang="fr-FR" sz="2400" b="1" kern="1200" noProof="0" dirty="0"/>
        </a:p>
      </dsp:txBody>
      <dsp:txXfrm>
        <a:off x="304799" y="1524000"/>
        <a:ext cx="1816451" cy="1015999"/>
      </dsp:txXfrm>
    </dsp:sp>
    <dsp:sp modelId="{63A47022-4A83-439A-8826-80A010676077}">
      <dsp:nvSpPr>
        <dsp:cNvPr id="0" name=""/>
        <dsp:cNvSpPr/>
      </dsp:nvSpPr>
      <dsp:spPr>
        <a:xfrm rot="17692822">
          <a:off x="1790433" y="1500612"/>
          <a:ext cx="1142177" cy="26604"/>
        </a:xfrm>
        <a:custGeom>
          <a:avLst/>
          <a:gdLst/>
          <a:ahLst/>
          <a:cxnLst/>
          <a:rect l="0" t="0" r="0" b="0"/>
          <a:pathLst>
            <a:path>
              <a:moveTo>
                <a:pt x="0" y="13302"/>
              </a:moveTo>
              <a:lnTo>
                <a:pt x="1142177" y="1330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noProof="0"/>
        </a:p>
      </dsp:txBody>
      <dsp:txXfrm rot="17692822">
        <a:off x="2332967" y="1485360"/>
        <a:ext cx="57108" cy="57108"/>
      </dsp:txXfrm>
    </dsp:sp>
    <dsp:sp modelId="{99767B27-AAD2-4E44-849E-404A5E439560}">
      <dsp:nvSpPr>
        <dsp:cNvPr id="0" name=""/>
        <dsp:cNvSpPr/>
      </dsp:nvSpPr>
      <dsp:spPr>
        <a:xfrm>
          <a:off x="2601793" y="695490"/>
          <a:ext cx="1201356" cy="60067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noProof="0" dirty="0" smtClean="0"/>
            <a:t>P-Cheilteach</a:t>
          </a:r>
          <a:endParaRPr lang="fr-FR" sz="1800" b="1" kern="1200" noProof="0" dirty="0"/>
        </a:p>
      </dsp:txBody>
      <dsp:txXfrm>
        <a:off x="2601793" y="695490"/>
        <a:ext cx="1201356" cy="600678"/>
      </dsp:txXfrm>
    </dsp:sp>
    <dsp:sp modelId="{383806D2-0280-4C81-A76A-3A7AB1CD1ADF}">
      <dsp:nvSpPr>
        <dsp:cNvPr id="0" name=""/>
        <dsp:cNvSpPr/>
      </dsp:nvSpPr>
      <dsp:spPr>
        <a:xfrm rot="18289469">
          <a:off x="3622678" y="637137"/>
          <a:ext cx="841485" cy="26604"/>
        </a:xfrm>
        <a:custGeom>
          <a:avLst/>
          <a:gdLst/>
          <a:ahLst/>
          <a:cxnLst/>
          <a:rect l="0" t="0" r="0" b="0"/>
          <a:pathLst>
            <a:path>
              <a:moveTo>
                <a:pt x="0" y="13302"/>
              </a:moveTo>
              <a:lnTo>
                <a:pt x="841485" y="1330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noProof="0"/>
        </a:p>
      </dsp:txBody>
      <dsp:txXfrm rot="18289469">
        <a:off x="4022384" y="629402"/>
        <a:ext cx="42074" cy="42074"/>
      </dsp:txXfrm>
    </dsp:sp>
    <dsp:sp modelId="{167E41C4-FAF4-4A8C-B544-447FC39AC0AE}">
      <dsp:nvSpPr>
        <dsp:cNvPr id="0" name=""/>
        <dsp:cNvSpPr/>
      </dsp:nvSpPr>
      <dsp:spPr>
        <a:xfrm>
          <a:off x="4283693" y="4710"/>
          <a:ext cx="2269495" cy="60067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noProof="0" dirty="0" smtClean="0"/>
            <a:t>An Choirnis</a:t>
          </a:r>
          <a:endParaRPr lang="fr-FR" sz="2400" b="1" kern="1200" noProof="0" dirty="0"/>
        </a:p>
      </dsp:txBody>
      <dsp:txXfrm>
        <a:off x="4283693" y="4710"/>
        <a:ext cx="2269495" cy="600678"/>
      </dsp:txXfrm>
    </dsp:sp>
    <dsp:sp modelId="{46ABE9A3-2AC3-48F1-BD54-3851C8AEBD09}">
      <dsp:nvSpPr>
        <dsp:cNvPr id="0" name=""/>
        <dsp:cNvSpPr/>
      </dsp:nvSpPr>
      <dsp:spPr>
        <a:xfrm>
          <a:off x="3803150" y="982527"/>
          <a:ext cx="480542" cy="26604"/>
        </a:xfrm>
        <a:custGeom>
          <a:avLst/>
          <a:gdLst/>
          <a:ahLst/>
          <a:cxnLst/>
          <a:rect l="0" t="0" r="0" b="0"/>
          <a:pathLst>
            <a:path>
              <a:moveTo>
                <a:pt x="0" y="13302"/>
              </a:moveTo>
              <a:lnTo>
                <a:pt x="480542" y="1330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noProof="0"/>
        </a:p>
      </dsp:txBody>
      <dsp:txXfrm>
        <a:off x="4031408" y="983816"/>
        <a:ext cx="24027" cy="24027"/>
      </dsp:txXfrm>
    </dsp:sp>
    <dsp:sp modelId="{437D361E-F72C-48A1-8529-D7D189BFC51C}">
      <dsp:nvSpPr>
        <dsp:cNvPr id="0" name=""/>
        <dsp:cNvSpPr/>
      </dsp:nvSpPr>
      <dsp:spPr>
        <a:xfrm>
          <a:off x="4283693" y="695490"/>
          <a:ext cx="2269507" cy="60067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noProof="0" dirty="0" smtClean="0"/>
            <a:t>  </a:t>
          </a:r>
          <a:endParaRPr lang="fr-FR" sz="2400" b="1" kern="1200" noProof="0" dirty="0"/>
        </a:p>
      </dsp:txBody>
      <dsp:txXfrm>
        <a:off x="4283693" y="695490"/>
        <a:ext cx="2269507" cy="600678"/>
      </dsp:txXfrm>
    </dsp:sp>
    <dsp:sp modelId="{5DB2201C-C4E0-4336-AF87-084007954912}">
      <dsp:nvSpPr>
        <dsp:cNvPr id="0" name=""/>
        <dsp:cNvSpPr/>
      </dsp:nvSpPr>
      <dsp:spPr>
        <a:xfrm rot="3310531">
          <a:off x="3622678" y="1327917"/>
          <a:ext cx="841485" cy="26604"/>
        </a:xfrm>
        <a:custGeom>
          <a:avLst/>
          <a:gdLst/>
          <a:ahLst/>
          <a:cxnLst/>
          <a:rect l="0" t="0" r="0" b="0"/>
          <a:pathLst>
            <a:path>
              <a:moveTo>
                <a:pt x="0" y="13302"/>
              </a:moveTo>
              <a:lnTo>
                <a:pt x="841485" y="1330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noProof="0"/>
        </a:p>
      </dsp:txBody>
      <dsp:txXfrm rot="3310531">
        <a:off x="4022384" y="1320182"/>
        <a:ext cx="42074" cy="42074"/>
      </dsp:txXfrm>
    </dsp:sp>
    <dsp:sp modelId="{59AFB76F-837A-4CCF-8E51-5B3905D44534}">
      <dsp:nvSpPr>
        <dsp:cNvPr id="0" name=""/>
        <dsp:cNvSpPr/>
      </dsp:nvSpPr>
      <dsp:spPr>
        <a:xfrm>
          <a:off x="4283693" y="1386270"/>
          <a:ext cx="2267116" cy="60067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noProof="0" dirty="0" smtClean="0"/>
            <a:t>An Bhriotáinis</a:t>
          </a:r>
          <a:endParaRPr lang="fr-FR" sz="2400" b="1" kern="1200" noProof="0" dirty="0"/>
        </a:p>
      </dsp:txBody>
      <dsp:txXfrm>
        <a:off x="4283693" y="1386270"/>
        <a:ext cx="2267116" cy="600678"/>
      </dsp:txXfrm>
    </dsp:sp>
    <dsp:sp modelId="{F590868B-7452-4C45-9BCD-60490CFBAE62}">
      <dsp:nvSpPr>
        <dsp:cNvPr id="0" name=""/>
        <dsp:cNvSpPr/>
      </dsp:nvSpPr>
      <dsp:spPr>
        <a:xfrm rot="3907178">
          <a:off x="1790433" y="2536782"/>
          <a:ext cx="1142177" cy="26604"/>
        </a:xfrm>
        <a:custGeom>
          <a:avLst/>
          <a:gdLst/>
          <a:ahLst/>
          <a:cxnLst/>
          <a:rect l="0" t="0" r="0" b="0"/>
          <a:pathLst>
            <a:path>
              <a:moveTo>
                <a:pt x="0" y="13302"/>
              </a:moveTo>
              <a:lnTo>
                <a:pt x="1142177" y="1330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noProof="0"/>
        </a:p>
      </dsp:txBody>
      <dsp:txXfrm rot="3907178">
        <a:off x="2332967" y="2521530"/>
        <a:ext cx="57108" cy="57108"/>
      </dsp:txXfrm>
    </dsp:sp>
    <dsp:sp modelId="{4684EA74-FBF6-46E4-9FDC-8A4EDE532B3B}">
      <dsp:nvSpPr>
        <dsp:cNvPr id="0" name=""/>
        <dsp:cNvSpPr/>
      </dsp:nvSpPr>
      <dsp:spPr>
        <a:xfrm>
          <a:off x="2601793" y="2767831"/>
          <a:ext cx="1201356" cy="60067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fr-FR" sz="1800" b="1" kern="1200" noProof="0" dirty="0" smtClean="0"/>
        </a:p>
        <a:p>
          <a:pPr lvl="0" algn="ctr" defTabSz="800100">
            <a:lnSpc>
              <a:spcPct val="90000"/>
            </a:lnSpc>
            <a:spcBef>
              <a:spcPct val="0"/>
            </a:spcBef>
            <a:spcAft>
              <a:spcPct val="35000"/>
            </a:spcAft>
          </a:pPr>
          <a:r>
            <a:rPr lang="fr-FR" sz="1800" b="1" kern="1200" noProof="0" dirty="0" smtClean="0"/>
            <a:t>Q-</a:t>
          </a:r>
        </a:p>
        <a:p>
          <a:pPr lvl="0" algn="ctr" defTabSz="800100">
            <a:lnSpc>
              <a:spcPct val="90000"/>
            </a:lnSpc>
            <a:spcBef>
              <a:spcPct val="0"/>
            </a:spcBef>
            <a:spcAft>
              <a:spcPct val="35000"/>
            </a:spcAft>
          </a:pPr>
          <a:r>
            <a:rPr lang="fr-FR" sz="1800" b="1" kern="1200" noProof="0" dirty="0" smtClean="0"/>
            <a:t> </a:t>
          </a:r>
        </a:p>
        <a:p>
          <a:pPr lvl="0" algn="ctr" defTabSz="800100">
            <a:lnSpc>
              <a:spcPct val="90000"/>
            </a:lnSpc>
            <a:spcBef>
              <a:spcPct val="0"/>
            </a:spcBef>
            <a:spcAft>
              <a:spcPct val="35000"/>
            </a:spcAft>
          </a:pPr>
          <a:endParaRPr lang="fr-FR" sz="1800" b="1" kern="1200" noProof="0" dirty="0" smtClean="0"/>
        </a:p>
      </dsp:txBody>
      <dsp:txXfrm>
        <a:off x="2601793" y="2767831"/>
        <a:ext cx="1201356" cy="600678"/>
      </dsp:txXfrm>
    </dsp:sp>
    <dsp:sp modelId="{FF5C3C64-F1AA-4364-847E-30FADA494215}">
      <dsp:nvSpPr>
        <dsp:cNvPr id="0" name=""/>
        <dsp:cNvSpPr/>
      </dsp:nvSpPr>
      <dsp:spPr>
        <a:xfrm rot="18289469">
          <a:off x="3622678" y="2709477"/>
          <a:ext cx="841485" cy="26604"/>
        </a:xfrm>
        <a:custGeom>
          <a:avLst/>
          <a:gdLst/>
          <a:ahLst/>
          <a:cxnLst/>
          <a:rect l="0" t="0" r="0" b="0"/>
          <a:pathLst>
            <a:path>
              <a:moveTo>
                <a:pt x="0" y="13302"/>
              </a:moveTo>
              <a:lnTo>
                <a:pt x="841485" y="1330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noProof="0"/>
        </a:p>
      </dsp:txBody>
      <dsp:txXfrm rot="18289469">
        <a:off x="4022384" y="2701743"/>
        <a:ext cx="42074" cy="42074"/>
      </dsp:txXfrm>
    </dsp:sp>
    <dsp:sp modelId="{3284A33E-8C8E-4CE2-8D3F-0520AE1710E0}">
      <dsp:nvSpPr>
        <dsp:cNvPr id="0" name=""/>
        <dsp:cNvSpPr/>
      </dsp:nvSpPr>
      <dsp:spPr>
        <a:xfrm>
          <a:off x="4283693" y="2077050"/>
          <a:ext cx="2267116" cy="60067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IE" sz="2400" b="1" kern="1200" noProof="0" smtClean="0"/>
            <a:t>An Ghaeilge</a:t>
          </a:r>
          <a:endParaRPr lang="en-IE" sz="2400" b="1" kern="1200" noProof="0"/>
        </a:p>
      </dsp:txBody>
      <dsp:txXfrm>
        <a:off x="4283693" y="2077050"/>
        <a:ext cx="2267116" cy="600678"/>
      </dsp:txXfrm>
    </dsp:sp>
    <dsp:sp modelId="{25413B4F-BF34-4208-BB23-F4A4AD42F121}">
      <dsp:nvSpPr>
        <dsp:cNvPr id="0" name=""/>
        <dsp:cNvSpPr/>
      </dsp:nvSpPr>
      <dsp:spPr>
        <a:xfrm>
          <a:off x="3803150" y="3054867"/>
          <a:ext cx="480542" cy="26604"/>
        </a:xfrm>
        <a:custGeom>
          <a:avLst/>
          <a:gdLst/>
          <a:ahLst/>
          <a:cxnLst/>
          <a:rect l="0" t="0" r="0" b="0"/>
          <a:pathLst>
            <a:path>
              <a:moveTo>
                <a:pt x="0" y="13302"/>
              </a:moveTo>
              <a:lnTo>
                <a:pt x="480542" y="1330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noProof="0"/>
        </a:p>
      </dsp:txBody>
      <dsp:txXfrm>
        <a:off x="4031408" y="3056156"/>
        <a:ext cx="24027" cy="24027"/>
      </dsp:txXfrm>
    </dsp:sp>
    <dsp:sp modelId="{7E873533-7B58-4F40-8655-FA1A77435303}">
      <dsp:nvSpPr>
        <dsp:cNvPr id="0" name=""/>
        <dsp:cNvSpPr/>
      </dsp:nvSpPr>
      <dsp:spPr>
        <a:xfrm>
          <a:off x="4283693" y="2767831"/>
          <a:ext cx="2269495" cy="60067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noProof="0" dirty="0" smtClean="0"/>
            <a:t>An Ghaeilge Mhanann</a:t>
          </a:r>
          <a:endParaRPr lang="fr-FR" sz="2400" b="1" kern="1200" noProof="0" dirty="0"/>
        </a:p>
      </dsp:txBody>
      <dsp:txXfrm>
        <a:off x="4283693" y="2767831"/>
        <a:ext cx="2269495" cy="600678"/>
      </dsp:txXfrm>
    </dsp:sp>
    <dsp:sp modelId="{2FFAFF2A-8667-48FC-A785-95DAB2C48094}">
      <dsp:nvSpPr>
        <dsp:cNvPr id="0" name=""/>
        <dsp:cNvSpPr/>
      </dsp:nvSpPr>
      <dsp:spPr>
        <a:xfrm rot="3310531">
          <a:off x="3622678" y="3400258"/>
          <a:ext cx="841485" cy="26604"/>
        </a:xfrm>
        <a:custGeom>
          <a:avLst/>
          <a:gdLst/>
          <a:ahLst/>
          <a:cxnLst/>
          <a:rect l="0" t="0" r="0" b="0"/>
          <a:pathLst>
            <a:path>
              <a:moveTo>
                <a:pt x="0" y="13302"/>
              </a:moveTo>
              <a:lnTo>
                <a:pt x="841485" y="1330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noProof="0"/>
        </a:p>
      </dsp:txBody>
      <dsp:txXfrm rot="3310531">
        <a:off x="4022384" y="3392523"/>
        <a:ext cx="42074" cy="42074"/>
      </dsp:txXfrm>
    </dsp:sp>
    <dsp:sp modelId="{9DDC98CF-B7FA-49A0-B2B2-87E5F96AB2C1}">
      <dsp:nvSpPr>
        <dsp:cNvPr id="0" name=""/>
        <dsp:cNvSpPr/>
      </dsp:nvSpPr>
      <dsp:spPr>
        <a:xfrm>
          <a:off x="4283693" y="3458611"/>
          <a:ext cx="2269495" cy="60067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fr-FR" sz="2400" b="1" kern="1200" noProof="0" dirty="0"/>
        </a:p>
      </dsp:txBody>
      <dsp:txXfrm>
        <a:off x="4283693" y="3458611"/>
        <a:ext cx="2269495" cy="600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7/10/2013</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1"/>
            <a:ext cx="6248400" cy="584775"/>
          </a:xfrm>
          <a:prstGeom prst="rect">
            <a:avLst/>
          </a:prstGeom>
          <a:noFill/>
        </p:spPr>
        <p:txBody>
          <a:bodyPr wrap="square" rtlCol="0">
            <a:spAutoFit/>
          </a:bodyPr>
          <a:lstStyle/>
          <a:p>
            <a:r>
              <a:rPr lang="en-IE" sz="3200" b="1" dirty="0" smtClean="0">
                <a:latin typeface="+mj-lt"/>
              </a:rPr>
              <a:t>Na Teangacha Ceilteacha	   </a:t>
            </a:r>
            <a:r>
              <a:rPr lang="ga-IE" sz="1600" b="1" dirty="0" smtClean="0">
                <a:latin typeface="+mj-lt"/>
              </a:rPr>
              <a:t>Réamhobair </a:t>
            </a:r>
            <a:r>
              <a:rPr lang="en-IE" sz="1600" b="1" dirty="0" smtClean="0">
                <a:latin typeface="+mj-lt"/>
              </a:rPr>
              <a:t>1    </a:t>
            </a:r>
            <a:endParaRPr lang="en-IE" sz="3200" b="1" dirty="0">
              <a:latin typeface="+mj-lt"/>
            </a:endParaRPr>
          </a:p>
        </p:txBody>
      </p:sp>
      <p:sp>
        <p:nvSpPr>
          <p:cNvPr id="8" name="Right Arrow 7"/>
          <p:cNvSpPr/>
          <p:nvPr/>
        </p:nvSpPr>
        <p:spPr>
          <a:xfrm>
            <a:off x="304800" y="838200"/>
            <a:ext cx="47244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graphicFrame>
        <p:nvGraphicFramePr>
          <p:cNvPr id="7" name="Diagram 6"/>
          <p:cNvGraphicFramePr/>
          <p:nvPr>
            <p:extLst>
              <p:ext uri="{D42A27DB-BD31-4B8C-83A1-F6EECF244321}">
                <p14:modId xmlns="" xmlns:p14="http://schemas.microsoft.com/office/powerpoint/2010/main" val="683321471"/>
              </p:ext>
            </p:extLst>
          </p:nvPr>
        </p:nvGraphicFramePr>
        <p:xfrm>
          <a:off x="31630" y="1422400"/>
          <a:ext cx="6858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http://upload.wikimedia.org/wikipedia/commons/thumb/8/8f/Map_of_Celtic_Nations.svg/175px-Map_of_Celtic_Nations.svg.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19820" y="5486400"/>
            <a:ext cx="1666875" cy="320992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2286000" y="6019800"/>
            <a:ext cx="4419600" cy="2585323"/>
          </a:xfrm>
          <a:prstGeom prst="rect">
            <a:avLst/>
          </a:prstGeom>
          <a:noFill/>
        </p:spPr>
        <p:txBody>
          <a:bodyPr wrap="square" rtlCol="0">
            <a:spAutoFit/>
          </a:bodyPr>
          <a:lstStyle/>
          <a:p>
            <a:r>
              <a:rPr lang="en-IE" dirty="0" smtClean="0"/>
              <a:t>Féach ar an gcairt thuas faoi stair na dteangacha Ceilteacha. An féidir leat na boscaí a líonadh leis na focail chuí?</a:t>
            </a:r>
          </a:p>
          <a:p>
            <a:endParaRPr lang="en-IE" dirty="0"/>
          </a:p>
          <a:p>
            <a:r>
              <a:rPr lang="ga-IE" sz="2400" b="1" dirty="0" smtClean="0"/>
              <a:t>Gàidhlig na hAlban  </a:t>
            </a:r>
          </a:p>
          <a:p>
            <a:r>
              <a:rPr lang="ga-IE" sz="2400" b="1" dirty="0" smtClean="0"/>
              <a:t>-Cheilteach </a:t>
            </a:r>
          </a:p>
          <a:p>
            <a:r>
              <a:rPr lang="ga-IE" sz="2400" b="1" dirty="0" smtClean="0"/>
              <a:t>An Bhreatnais</a:t>
            </a:r>
          </a:p>
          <a:p>
            <a:endParaRPr lang="en-IE" dirty="0"/>
          </a:p>
        </p:txBody>
      </p:sp>
    </p:spTree>
    <p:extLst>
      <p:ext uri="{BB962C8B-B14F-4D97-AF65-F5344CB8AC3E}">
        <p14:creationId xmlns="" xmlns:p14="http://schemas.microsoft.com/office/powerpoint/2010/main" val="1441355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066800"/>
            <a:ext cx="6229350" cy="7879080"/>
          </a:xfrm>
          <a:prstGeom prst="rect">
            <a:avLst/>
          </a:prstGeom>
          <a:noFill/>
          <a:ln>
            <a:noFill/>
          </a:ln>
        </p:spPr>
        <p:txBody>
          <a:bodyPr wrap="square" rtlCol="0">
            <a:spAutoFit/>
          </a:bodyPr>
          <a:lstStyle/>
          <a:p>
            <a:pPr lvl="0">
              <a:buNone/>
            </a:pPr>
            <a:r>
              <a:rPr lang="ga-IE" sz="2200" dirty="0" smtClean="0"/>
              <a:t>Beidh tú ag éisteacht le bean óg as Albain ag caint. An féidir leat na focail seo a dhéanamh amach sa mhír?</a:t>
            </a:r>
          </a:p>
          <a:p>
            <a:pPr lvl="0">
              <a:buNone/>
            </a:pPr>
            <a:endParaRPr lang="ga-IE" sz="2200" dirty="0" smtClean="0"/>
          </a:p>
          <a:p>
            <a:pPr lvl="0">
              <a:buNone/>
            </a:pPr>
            <a:endParaRPr lang="ga-IE" sz="2200" dirty="0" smtClean="0"/>
          </a:p>
          <a:p>
            <a:pPr lvl="0">
              <a:buNone/>
            </a:pPr>
            <a:endParaRPr lang="ga-IE" sz="2200" dirty="0" smtClean="0"/>
          </a:p>
          <a:p>
            <a:pPr lvl="0">
              <a:buNone/>
            </a:pPr>
            <a:endParaRPr lang="ga-IE" sz="2200" dirty="0" smtClean="0"/>
          </a:p>
          <a:p>
            <a:pPr lvl="0">
              <a:buNone/>
            </a:pPr>
            <a:endParaRPr lang="ga-IE" sz="2200" dirty="0" smtClean="0"/>
          </a:p>
          <a:p>
            <a:pPr lvl="0">
              <a:buNone/>
            </a:pPr>
            <a:endParaRPr lang="ga-IE" sz="2200" dirty="0" smtClean="0"/>
          </a:p>
          <a:p>
            <a:pPr lvl="0">
              <a:buNone/>
            </a:pPr>
            <a:endParaRPr lang="ga-IE" sz="2200" dirty="0" smtClean="0"/>
          </a:p>
          <a:p>
            <a:pPr lvl="0">
              <a:buNone/>
            </a:pPr>
            <a:endParaRPr lang="ga-IE" sz="2200" dirty="0" smtClean="0"/>
          </a:p>
          <a:p>
            <a:pPr lvl="0" algn="ctr">
              <a:buNone/>
            </a:pPr>
            <a:r>
              <a:rPr lang="ga-IE" sz="2200" dirty="0" smtClean="0"/>
              <a:t>Is mise</a:t>
            </a:r>
          </a:p>
          <a:p>
            <a:pPr lvl="0" algn="ctr">
              <a:buNone/>
            </a:pPr>
            <a:r>
              <a:rPr lang="ga-IE" sz="2200" dirty="0" smtClean="0"/>
              <a:t>Ag déanamh damhsa Gaelach</a:t>
            </a:r>
          </a:p>
          <a:p>
            <a:pPr lvl="0" algn="ctr">
              <a:buNone/>
            </a:pPr>
            <a:r>
              <a:rPr lang="ga-IE" sz="2200" dirty="0" smtClean="0"/>
              <a:t>Tír mhór</a:t>
            </a:r>
          </a:p>
          <a:p>
            <a:pPr lvl="0" algn="ctr">
              <a:buNone/>
            </a:pPr>
            <a:r>
              <a:rPr lang="ga-IE" sz="2200" dirty="0" smtClean="0"/>
              <a:t>Oileán</a:t>
            </a:r>
          </a:p>
          <a:p>
            <a:pPr lvl="0" algn="ctr">
              <a:buNone/>
            </a:pPr>
            <a:r>
              <a:rPr lang="ga-IE" sz="2200" dirty="0" smtClean="0"/>
              <a:t>An áit</a:t>
            </a:r>
          </a:p>
          <a:p>
            <a:pPr lvl="0">
              <a:buNone/>
            </a:pPr>
            <a:endParaRPr lang="ga-IE" sz="2200" dirty="0" smtClean="0"/>
          </a:p>
          <a:p>
            <a:pPr lvl="0">
              <a:buNone/>
            </a:pPr>
            <a:r>
              <a:rPr lang="ga-IE" sz="2200" dirty="0" smtClean="0"/>
              <a:t>An bhfuil an Ghàidhlig cosúil leis an nGaeilge in Éirinn?</a:t>
            </a:r>
          </a:p>
          <a:p>
            <a:pPr lvl="0">
              <a:buNone/>
            </a:pPr>
            <a:endParaRPr lang="ga-IE" sz="2200" dirty="0" smtClean="0"/>
          </a:p>
          <a:p>
            <a:pPr lvl="0">
              <a:buNone/>
            </a:pPr>
            <a:r>
              <a:rPr lang="ga-IE" sz="2200" dirty="0" smtClean="0"/>
              <a:t>An bhfuil sí cosúil le haon chanúint faoi leith in Éirinn? Cén fáth, dar leat?</a:t>
            </a:r>
          </a:p>
          <a:p>
            <a:pPr lvl="0">
              <a:buNone/>
            </a:pPr>
            <a:endParaRPr lang="en-IE" sz="2200" dirty="0" smtClean="0"/>
          </a:p>
        </p:txBody>
      </p:sp>
      <p:sp>
        <p:nvSpPr>
          <p:cNvPr id="8" name="Right Arrow 7"/>
          <p:cNvSpPr/>
          <p:nvPr/>
        </p:nvSpPr>
        <p:spPr>
          <a:xfrm>
            <a:off x="304800" y="838200"/>
            <a:ext cx="47244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9" name="TextBox 8"/>
          <p:cNvSpPr txBox="1"/>
          <p:nvPr/>
        </p:nvSpPr>
        <p:spPr>
          <a:xfrm>
            <a:off x="228600" y="304801"/>
            <a:ext cx="6248400" cy="584775"/>
          </a:xfrm>
          <a:prstGeom prst="rect">
            <a:avLst/>
          </a:prstGeom>
          <a:noFill/>
        </p:spPr>
        <p:txBody>
          <a:bodyPr wrap="square" rtlCol="0">
            <a:spAutoFit/>
          </a:bodyPr>
          <a:lstStyle/>
          <a:p>
            <a:r>
              <a:rPr lang="en-IE" sz="3200" b="1" dirty="0" smtClean="0">
                <a:latin typeface="+mj-lt"/>
              </a:rPr>
              <a:t>Na Teangacha Ceilteacha	       </a:t>
            </a:r>
            <a:r>
              <a:rPr lang="ga-IE" sz="1600" b="1" dirty="0" smtClean="0">
                <a:latin typeface="+mj-lt"/>
              </a:rPr>
              <a:t>Iarobair </a:t>
            </a:r>
            <a:r>
              <a:rPr lang="en-IE" sz="1600" b="1" dirty="0" smtClean="0">
                <a:latin typeface="+mj-lt"/>
              </a:rPr>
              <a:t>3</a:t>
            </a:r>
            <a:endParaRPr lang="en-IE" sz="3200" b="1" dirty="0">
              <a:latin typeface="+mj-lt"/>
            </a:endParaRP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7405" y="2711660"/>
            <a:ext cx="5210789" cy="172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41355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304800" y="838200"/>
            <a:ext cx="47244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7" name="TextBox 6"/>
          <p:cNvSpPr txBox="1"/>
          <p:nvPr/>
        </p:nvSpPr>
        <p:spPr>
          <a:xfrm>
            <a:off x="228600" y="304801"/>
            <a:ext cx="6248400" cy="584775"/>
          </a:xfrm>
          <a:prstGeom prst="rect">
            <a:avLst/>
          </a:prstGeom>
          <a:noFill/>
        </p:spPr>
        <p:txBody>
          <a:bodyPr wrap="square" rtlCol="0">
            <a:spAutoFit/>
          </a:bodyPr>
          <a:lstStyle/>
          <a:p>
            <a:r>
              <a:rPr lang="en-IE" sz="3200" b="1" dirty="0" smtClean="0">
                <a:latin typeface="+mj-lt"/>
              </a:rPr>
              <a:t>Na Teangacha Ceilteacha	   </a:t>
            </a:r>
            <a:r>
              <a:rPr lang="ga-IE" sz="1600" b="1" dirty="0" smtClean="0">
                <a:latin typeface="+mj-lt"/>
              </a:rPr>
              <a:t>Réamhobair 2</a:t>
            </a:r>
            <a:r>
              <a:rPr lang="en-IE" sz="1600" b="1" dirty="0" smtClean="0">
                <a:latin typeface="+mj-lt"/>
              </a:rPr>
              <a:t>    </a:t>
            </a:r>
            <a:endParaRPr lang="en-IE" sz="3200" b="1" dirty="0">
              <a:latin typeface="+mj-lt"/>
            </a:endParaRPr>
          </a:p>
        </p:txBody>
      </p:sp>
      <p:sp>
        <p:nvSpPr>
          <p:cNvPr id="2" name="TextBox 1"/>
          <p:cNvSpPr txBox="1"/>
          <p:nvPr/>
        </p:nvSpPr>
        <p:spPr>
          <a:xfrm>
            <a:off x="228600" y="990600"/>
            <a:ext cx="6400800" cy="7786747"/>
          </a:xfrm>
          <a:prstGeom prst="rect">
            <a:avLst/>
          </a:prstGeom>
          <a:noFill/>
        </p:spPr>
        <p:txBody>
          <a:bodyPr wrap="square" rtlCol="0">
            <a:spAutoFit/>
          </a:bodyPr>
          <a:lstStyle/>
          <a:p>
            <a:r>
              <a:rPr lang="ga-IE" b="1" dirty="0" smtClean="0"/>
              <a:t>An bhfuil na fíricí thíos faoi na teangacha Ceilteacha </a:t>
            </a:r>
            <a:r>
              <a:rPr lang="ga-IE" b="1" i="1" dirty="0" smtClean="0"/>
              <a:t>fíor</a:t>
            </a:r>
            <a:r>
              <a:rPr lang="ga-IE" b="1" dirty="0" smtClean="0"/>
              <a:t> nó </a:t>
            </a:r>
            <a:r>
              <a:rPr lang="ga-IE" b="1" i="1" dirty="0" smtClean="0"/>
              <a:t>bréagach</a:t>
            </a:r>
            <a:r>
              <a:rPr lang="ga-IE" b="1" dirty="0" smtClean="0"/>
              <a:t>?</a:t>
            </a:r>
          </a:p>
          <a:p>
            <a:endParaRPr lang="ga-IE" dirty="0" smtClean="0"/>
          </a:p>
          <a:p>
            <a:pPr marL="285750" indent="-285750">
              <a:buFont typeface="Wingdings" pitchFamily="2" charset="2"/>
              <a:buChar char="ü"/>
            </a:pPr>
            <a:r>
              <a:rPr lang="ga-IE" dirty="0" smtClean="0"/>
              <a:t>Bhí na Teangacha Ceilteacha á labhairt go forleathan ar fud na hEorpa míle bliain ó shin.</a:t>
            </a:r>
          </a:p>
          <a:p>
            <a:endParaRPr lang="ga-IE" sz="800" dirty="0" smtClean="0"/>
          </a:p>
          <a:p>
            <a:r>
              <a:rPr lang="ga-IE" dirty="0" smtClean="0"/>
              <a:t>		</a:t>
            </a:r>
            <a:r>
              <a:rPr lang="ga-IE" b="1" dirty="0" smtClean="0"/>
              <a:t>Fíor 	Bréagach</a:t>
            </a:r>
          </a:p>
          <a:p>
            <a:endParaRPr lang="ga-IE" sz="800" dirty="0" smtClean="0"/>
          </a:p>
          <a:p>
            <a:pPr marL="285750" indent="-285750">
              <a:buFont typeface="Wingdings" pitchFamily="2" charset="2"/>
              <a:buChar char="ü"/>
            </a:pPr>
            <a:r>
              <a:rPr lang="ga-IE" dirty="0" smtClean="0"/>
              <a:t>Baineann na forainmneacha réamhfhoclacha (orm, leis, aige) leis na teangacha Ceilteacha amháin.</a:t>
            </a:r>
          </a:p>
          <a:p>
            <a:endParaRPr lang="ga-IE" sz="800" dirty="0" smtClean="0"/>
          </a:p>
          <a:p>
            <a:r>
              <a:rPr lang="ga-IE" dirty="0" smtClean="0"/>
              <a:t>		</a:t>
            </a:r>
            <a:r>
              <a:rPr lang="ga-IE" b="1" dirty="0" smtClean="0"/>
              <a:t> Fíor 	Bréagach</a:t>
            </a:r>
          </a:p>
          <a:p>
            <a:endParaRPr lang="ga-IE" sz="800" b="1" dirty="0" smtClean="0"/>
          </a:p>
          <a:p>
            <a:pPr marL="285750" indent="-285750">
              <a:buFont typeface="Wingdings" pitchFamily="2" charset="2"/>
              <a:buChar char="ü"/>
            </a:pPr>
            <a:r>
              <a:rPr lang="ga-IE" dirty="0" smtClean="0"/>
              <a:t>Tá Gaeilge na hÉireann agus Gaeilge na hAlban níos cosúla lena chéile ná na teangacha Ceilteacha eile.</a:t>
            </a:r>
          </a:p>
          <a:p>
            <a:pPr marL="285750" indent="-285750">
              <a:buFont typeface="Wingdings" pitchFamily="2" charset="2"/>
              <a:buChar char="ü"/>
            </a:pPr>
            <a:endParaRPr lang="ga-IE" sz="800" dirty="0" smtClean="0"/>
          </a:p>
          <a:p>
            <a:r>
              <a:rPr lang="ga-IE" dirty="0" smtClean="0"/>
              <a:t>		</a:t>
            </a:r>
            <a:r>
              <a:rPr lang="ga-IE" b="1" dirty="0" smtClean="0"/>
              <a:t> Fíor 	Bréagach</a:t>
            </a:r>
          </a:p>
          <a:p>
            <a:endParaRPr lang="ga-IE" sz="800" dirty="0" smtClean="0"/>
          </a:p>
          <a:p>
            <a:pPr marL="285750" indent="-285750">
              <a:buFont typeface="Wingdings" pitchFamily="2" charset="2"/>
              <a:buChar char="ü"/>
            </a:pPr>
            <a:r>
              <a:rPr lang="ga-IE" dirty="0" smtClean="0"/>
              <a:t>Is í an Bhreatnais an teanga Cheilteach is mó a labhraítear sa lá atá inniu ann.</a:t>
            </a:r>
          </a:p>
          <a:p>
            <a:pPr marL="285750" indent="-285750">
              <a:buFont typeface="Wingdings" pitchFamily="2" charset="2"/>
              <a:buChar char="ü"/>
            </a:pPr>
            <a:endParaRPr lang="ga-IE" sz="800" dirty="0" smtClean="0"/>
          </a:p>
          <a:p>
            <a:r>
              <a:rPr lang="ga-IE" b="1" dirty="0" smtClean="0"/>
              <a:t>		Fíor 	Bréagach</a:t>
            </a:r>
            <a:endParaRPr lang="ga-IE" dirty="0" smtClean="0"/>
          </a:p>
          <a:p>
            <a:pPr marL="285750" indent="-285750">
              <a:buFont typeface="Wingdings" pitchFamily="2" charset="2"/>
              <a:buChar char="ü"/>
            </a:pPr>
            <a:endParaRPr lang="ga-IE" sz="800" dirty="0" smtClean="0"/>
          </a:p>
          <a:p>
            <a:pPr marL="285750" indent="-285750">
              <a:buFont typeface="Wingdings" pitchFamily="2" charset="2"/>
              <a:buChar char="ü"/>
            </a:pPr>
            <a:r>
              <a:rPr lang="ga-IE" dirty="0" smtClean="0"/>
              <a:t>Labhraítear an Bhreatnais san Airgintín.</a:t>
            </a:r>
          </a:p>
          <a:p>
            <a:endParaRPr lang="ga-IE" sz="800" dirty="0" smtClean="0"/>
          </a:p>
          <a:p>
            <a:r>
              <a:rPr lang="ga-IE" dirty="0" smtClean="0"/>
              <a:t>		</a:t>
            </a:r>
            <a:r>
              <a:rPr lang="ga-IE" b="1" dirty="0" smtClean="0"/>
              <a:t>Fíor 	Bréagach</a:t>
            </a:r>
          </a:p>
          <a:p>
            <a:endParaRPr lang="ga-IE" sz="800" dirty="0" smtClean="0"/>
          </a:p>
          <a:p>
            <a:pPr marL="285750" indent="-285750">
              <a:buFont typeface="Wingdings" pitchFamily="2" charset="2"/>
              <a:buChar char="ü"/>
            </a:pPr>
            <a:r>
              <a:rPr lang="ga-IE" dirty="0" smtClean="0"/>
              <a:t>Is teanga oifigiúil í an Bhriotáinis sa Fhrainc.</a:t>
            </a:r>
          </a:p>
          <a:p>
            <a:endParaRPr lang="ga-IE" sz="800" dirty="0" smtClean="0"/>
          </a:p>
          <a:p>
            <a:r>
              <a:rPr lang="ga-IE" b="1" dirty="0" smtClean="0"/>
              <a:t>		Fíor 	Bréagach</a:t>
            </a:r>
          </a:p>
          <a:p>
            <a:endParaRPr lang="ga-IE" sz="800" b="1" dirty="0" smtClean="0"/>
          </a:p>
          <a:p>
            <a:pPr marL="285750" indent="-285750">
              <a:buFont typeface="Wingdings" pitchFamily="2" charset="2"/>
              <a:buChar char="ü"/>
            </a:pPr>
            <a:r>
              <a:rPr lang="ga-IE" dirty="0" smtClean="0"/>
              <a:t>Tá 3 mhíle duine a labhraíonn Gaeilge Mhanann.</a:t>
            </a:r>
          </a:p>
          <a:p>
            <a:pPr marL="285750" indent="-285750">
              <a:buFont typeface="Wingdings" pitchFamily="2" charset="2"/>
              <a:buChar char="ü"/>
            </a:pPr>
            <a:endParaRPr lang="ga-IE" sz="800" dirty="0" smtClean="0"/>
          </a:p>
          <a:p>
            <a:r>
              <a:rPr lang="ga-IE" b="1" dirty="0" smtClean="0"/>
              <a:t>		Fíor 	Bréagach</a:t>
            </a:r>
            <a:endParaRPr lang="ga-IE" b="1" dirty="0" smtClean="0"/>
          </a:p>
        </p:txBody>
      </p:sp>
    </p:spTree>
    <p:extLst>
      <p:ext uri="{BB962C8B-B14F-4D97-AF65-F5344CB8AC3E}">
        <p14:creationId xmlns="" xmlns:p14="http://schemas.microsoft.com/office/powerpoint/2010/main" val="1441355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304800" y="838200"/>
            <a:ext cx="47244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pic>
        <p:nvPicPr>
          <p:cNvPr id="1026" name="Picture 2"/>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676400" y="2590800"/>
            <a:ext cx="4166188" cy="48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304801"/>
            <a:ext cx="6248400" cy="584775"/>
          </a:xfrm>
          <a:prstGeom prst="rect">
            <a:avLst/>
          </a:prstGeom>
          <a:noFill/>
        </p:spPr>
        <p:txBody>
          <a:bodyPr wrap="square" rtlCol="0">
            <a:spAutoFit/>
          </a:bodyPr>
          <a:lstStyle/>
          <a:p>
            <a:r>
              <a:rPr lang="en-IE" sz="3200" b="1" dirty="0" smtClean="0">
                <a:latin typeface="+mj-lt"/>
              </a:rPr>
              <a:t>Na Teangacha Ceilteacha	</a:t>
            </a:r>
            <a:r>
              <a:rPr lang="ga-IE" sz="3200" b="1" dirty="0" smtClean="0">
                <a:latin typeface="+mj-lt"/>
              </a:rPr>
              <a:t>   </a:t>
            </a:r>
            <a:r>
              <a:rPr lang="ga-IE" sz="1600" b="1" dirty="0" smtClean="0">
                <a:latin typeface="+mj-lt"/>
              </a:rPr>
              <a:t>Réamhobair </a:t>
            </a:r>
            <a:r>
              <a:rPr lang="en-IE" sz="1600" b="1" dirty="0" smtClean="0">
                <a:latin typeface="+mj-lt"/>
              </a:rPr>
              <a:t>3    </a:t>
            </a:r>
            <a:endParaRPr lang="en-IE" sz="3200" b="1" dirty="0">
              <a:latin typeface="+mj-lt"/>
            </a:endParaRPr>
          </a:p>
        </p:txBody>
      </p:sp>
      <p:sp>
        <p:nvSpPr>
          <p:cNvPr id="2" name="TextBox 1"/>
          <p:cNvSpPr txBox="1"/>
          <p:nvPr/>
        </p:nvSpPr>
        <p:spPr>
          <a:xfrm>
            <a:off x="71886" y="990600"/>
            <a:ext cx="6709913" cy="8248412"/>
          </a:xfrm>
          <a:prstGeom prst="rect">
            <a:avLst/>
          </a:prstGeom>
          <a:noFill/>
        </p:spPr>
        <p:txBody>
          <a:bodyPr wrap="square" rtlCol="0">
            <a:spAutoFit/>
          </a:bodyPr>
          <a:lstStyle/>
          <a:p>
            <a:pPr algn="ctr"/>
            <a:r>
              <a:rPr lang="en-IE" sz="4000" b="1" dirty="0" smtClean="0"/>
              <a:t>Ag cuardach an fhocail</a:t>
            </a:r>
          </a:p>
          <a:p>
            <a:endParaRPr lang="en-IE" b="1" dirty="0"/>
          </a:p>
          <a:p>
            <a:r>
              <a:rPr lang="ga-IE" dirty="0" smtClean="0"/>
              <a:t>Beidh tú ag cuardach míniú focal ar ball beag. Ná déan dearmad de na pointí seo a leanas agus tú ag déanamh na gníomhaíochta atá le teacht!</a:t>
            </a:r>
          </a:p>
          <a:p>
            <a:endParaRPr lang="ga-IE" dirty="0" smtClean="0"/>
          </a:p>
          <a:p>
            <a:pPr marL="285750" indent="-285750">
              <a:buFont typeface="Wingdings" pitchFamily="2" charset="2"/>
              <a:buChar char="ü"/>
            </a:pPr>
            <a:r>
              <a:rPr lang="ga-IE" sz="2000" dirty="0" smtClean="0"/>
              <a:t>An bhfuil líon agus méid na bhfocal mar an gcéanna?</a:t>
            </a:r>
          </a:p>
          <a:p>
            <a:endParaRPr lang="ga-IE" sz="800" dirty="0" smtClean="0"/>
          </a:p>
          <a:p>
            <a:r>
              <a:rPr lang="ga-IE" dirty="0" smtClean="0"/>
              <a:t>	</a:t>
            </a:r>
            <a:r>
              <a:rPr lang="ga-IE" sz="2200" b="1" dirty="0" smtClean="0"/>
              <a:t>teach – house</a:t>
            </a:r>
          </a:p>
          <a:p>
            <a:endParaRPr lang="ga-IE" sz="800" dirty="0" smtClean="0"/>
          </a:p>
          <a:p>
            <a:pPr marL="285750" indent="-285750">
              <a:buFont typeface="Wingdings" pitchFamily="2" charset="2"/>
              <a:buChar char="ü"/>
            </a:pPr>
            <a:r>
              <a:rPr lang="ga-IE" sz="2000" dirty="0" smtClean="0"/>
              <a:t>An bhfuil focail bheaga ann?</a:t>
            </a:r>
          </a:p>
          <a:p>
            <a:endParaRPr lang="ga-IE" sz="800" dirty="0" smtClean="0"/>
          </a:p>
          <a:p>
            <a:r>
              <a:rPr lang="ga-IE" dirty="0" smtClean="0"/>
              <a:t>	</a:t>
            </a:r>
            <a:r>
              <a:rPr lang="ga-IE" sz="2200" b="1" dirty="0" smtClean="0"/>
              <a:t>sa – in, an – the, ag – at</a:t>
            </a:r>
          </a:p>
          <a:p>
            <a:endParaRPr lang="ga-IE" sz="800" dirty="0" smtClean="0"/>
          </a:p>
          <a:p>
            <a:pPr marL="285750" indent="-285750">
              <a:buFont typeface="Wingdings" pitchFamily="2" charset="2"/>
              <a:buChar char="ü"/>
            </a:pPr>
            <a:r>
              <a:rPr lang="ga-IE" sz="2000" dirty="0" smtClean="0"/>
              <a:t>Cad faoi na haimsirí?</a:t>
            </a:r>
          </a:p>
          <a:p>
            <a:endParaRPr lang="ga-IE" sz="800" dirty="0" smtClean="0"/>
          </a:p>
          <a:p>
            <a:r>
              <a:rPr lang="ga-IE" dirty="0" smtClean="0"/>
              <a:t>	</a:t>
            </a:r>
            <a:r>
              <a:rPr lang="ga-IE" sz="2200" b="1" dirty="0" smtClean="0"/>
              <a:t>d’ordaigh – ordered</a:t>
            </a:r>
          </a:p>
          <a:p>
            <a:endParaRPr lang="ga-IE" sz="800" dirty="0" smtClean="0"/>
          </a:p>
          <a:p>
            <a:pPr marL="285750" indent="-285750">
              <a:buFont typeface="Wingdings" pitchFamily="2" charset="2"/>
              <a:buChar char="ü"/>
            </a:pPr>
            <a:r>
              <a:rPr lang="ga-IE" sz="2000" dirty="0" smtClean="0"/>
              <a:t>An bhfuil forainm (</a:t>
            </a:r>
            <a:r>
              <a:rPr lang="ga-IE" sz="2000" i="1" dirty="0" smtClean="0"/>
              <a:t>pronoun</a:t>
            </a:r>
            <a:r>
              <a:rPr lang="ga-IE" sz="2000" dirty="0" smtClean="0"/>
              <a:t>) nó briathar saor ann?</a:t>
            </a:r>
          </a:p>
          <a:p>
            <a:endParaRPr lang="ga-IE" sz="800" dirty="0" smtClean="0"/>
          </a:p>
          <a:p>
            <a:r>
              <a:rPr lang="ga-IE" dirty="0" smtClean="0"/>
              <a:t>	</a:t>
            </a:r>
            <a:r>
              <a:rPr lang="ga-IE" sz="2200" b="1" dirty="0" smtClean="0"/>
              <a:t>dúnfaidh sí – she will close, dúnfar – it will be 		closed</a:t>
            </a:r>
          </a:p>
          <a:p>
            <a:endParaRPr lang="ga-IE" sz="800" dirty="0" smtClean="0"/>
          </a:p>
          <a:p>
            <a:pPr marL="285750" indent="-285750">
              <a:buFont typeface="Wingdings" pitchFamily="2" charset="2"/>
              <a:buChar char="ü"/>
            </a:pPr>
            <a:r>
              <a:rPr lang="ga-IE" sz="2000" dirty="0" smtClean="0"/>
              <a:t>An bhfuil ‘ing’ an Bhéarla i gceist?</a:t>
            </a:r>
          </a:p>
          <a:p>
            <a:endParaRPr lang="ga-IE" sz="800" dirty="0" smtClean="0"/>
          </a:p>
          <a:p>
            <a:r>
              <a:rPr lang="ga-IE" dirty="0" smtClean="0"/>
              <a:t>	 </a:t>
            </a:r>
            <a:r>
              <a:rPr lang="ga-IE" sz="2200" b="1" dirty="0" smtClean="0"/>
              <a:t>ag déanamh – do</a:t>
            </a:r>
            <a:r>
              <a:rPr lang="ga-IE" sz="2200" b="1" i="1" dirty="0" smtClean="0"/>
              <a:t>ing</a:t>
            </a:r>
            <a:r>
              <a:rPr lang="ga-IE" sz="2200" b="1" dirty="0" smtClean="0"/>
              <a:t> </a:t>
            </a:r>
          </a:p>
          <a:p>
            <a:endParaRPr lang="ga-IE" sz="800" dirty="0" smtClean="0"/>
          </a:p>
          <a:p>
            <a:pPr marL="285750" indent="-285750">
              <a:buFont typeface="Wingdings" pitchFamily="2" charset="2"/>
              <a:buChar char="ü"/>
            </a:pPr>
            <a:r>
              <a:rPr lang="ga-IE" sz="2000" dirty="0" smtClean="0"/>
              <a:t>An bhfuil comhfhocal ann a thugann leid duit mar tá focal amháin ar eolas agat? </a:t>
            </a:r>
          </a:p>
          <a:p>
            <a:endParaRPr lang="ga-IE" sz="800" dirty="0" smtClean="0"/>
          </a:p>
          <a:p>
            <a:r>
              <a:rPr lang="ga-IE" dirty="0" smtClean="0"/>
              <a:t>	</a:t>
            </a:r>
            <a:r>
              <a:rPr lang="ga-IE" sz="2200" b="1" dirty="0" smtClean="0"/>
              <a:t>seanchuimhne (sean + cuimhne) – old memory </a:t>
            </a:r>
            <a:endParaRPr lang="ga-IE" b="1" dirty="0" smtClean="0"/>
          </a:p>
          <a:p>
            <a:endParaRPr lang="en-IE" b="1" dirty="0" smtClean="0"/>
          </a:p>
        </p:txBody>
      </p:sp>
    </p:spTree>
    <p:extLst>
      <p:ext uri="{BB962C8B-B14F-4D97-AF65-F5344CB8AC3E}">
        <p14:creationId xmlns="" xmlns:p14="http://schemas.microsoft.com/office/powerpoint/2010/main" val="1612153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304800" y="838200"/>
            <a:ext cx="47244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7" name="TextBox 6"/>
          <p:cNvSpPr txBox="1"/>
          <p:nvPr/>
        </p:nvSpPr>
        <p:spPr>
          <a:xfrm>
            <a:off x="228600" y="304801"/>
            <a:ext cx="6248400" cy="584775"/>
          </a:xfrm>
          <a:prstGeom prst="rect">
            <a:avLst/>
          </a:prstGeom>
          <a:noFill/>
        </p:spPr>
        <p:txBody>
          <a:bodyPr wrap="square" rtlCol="0">
            <a:spAutoFit/>
          </a:bodyPr>
          <a:lstStyle/>
          <a:p>
            <a:r>
              <a:rPr lang="en-IE" sz="3200" b="1" dirty="0" smtClean="0">
                <a:latin typeface="+mj-lt"/>
              </a:rPr>
              <a:t>Na Teangacha Ceilteacha	   </a:t>
            </a:r>
            <a:r>
              <a:rPr lang="ga-IE" sz="1600" b="1" dirty="0" smtClean="0">
                <a:latin typeface="+mj-lt"/>
              </a:rPr>
              <a:t>Réamhobair 4</a:t>
            </a:r>
            <a:r>
              <a:rPr lang="en-IE" sz="1600" b="1" dirty="0" smtClean="0">
                <a:latin typeface="+mj-lt"/>
              </a:rPr>
              <a:t>    </a:t>
            </a:r>
            <a:endParaRPr lang="en-IE" sz="3200" b="1" dirty="0">
              <a:latin typeface="+mj-lt"/>
            </a:endParaRPr>
          </a:p>
        </p:txBody>
      </p:sp>
      <p:sp>
        <p:nvSpPr>
          <p:cNvPr id="2" name="TextBox 1"/>
          <p:cNvSpPr txBox="1"/>
          <p:nvPr/>
        </p:nvSpPr>
        <p:spPr>
          <a:xfrm>
            <a:off x="228600" y="990600"/>
            <a:ext cx="6400800" cy="923330"/>
          </a:xfrm>
          <a:prstGeom prst="rect">
            <a:avLst/>
          </a:prstGeom>
          <a:noFill/>
        </p:spPr>
        <p:txBody>
          <a:bodyPr wrap="square" rtlCol="0">
            <a:spAutoFit/>
          </a:bodyPr>
          <a:lstStyle/>
          <a:p>
            <a:r>
              <a:rPr lang="en-IE" b="1" dirty="0" smtClean="0"/>
              <a:t>Féach ar na focail a bheidh san alt. Meaitseáil na focail Ghaeilge ar chlé leis na focail Bhéarla ar dheis.</a:t>
            </a:r>
            <a:endParaRPr lang="en-IE" dirty="0" smtClean="0"/>
          </a:p>
          <a:p>
            <a:endParaRPr lang="en-IE" dirty="0"/>
          </a:p>
        </p:txBody>
      </p:sp>
      <p:graphicFrame>
        <p:nvGraphicFramePr>
          <p:cNvPr id="3" name="Table 2"/>
          <p:cNvGraphicFramePr>
            <a:graphicFrameLocks noGrp="1"/>
          </p:cNvGraphicFramePr>
          <p:nvPr>
            <p:extLst>
              <p:ext uri="{D42A27DB-BD31-4B8C-83A1-F6EECF244321}">
                <p14:modId xmlns="" xmlns:p14="http://schemas.microsoft.com/office/powerpoint/2010/main" val="2240391940"/>
              </p:ext>
            </p:extLst>
          </p:nvPr>
        </p:nvGraphicFramePr>
        <p:xfrm>
          <a:off x="304797" y="1905000"/>
          <a:ext cx="6172202" cy="5715000"/>
        </p:xfrm>
        <a:graphic>
          <a:graphicData uri="http://schemas.openxmlformats.org/drawingml/2006/table">
            <a:tbl>
              <a:tblPr bandRow="1">
                <a:tableStyleId>{5C22544A-7EE6-4342-B048-85BDC9FD1C3A}</a:tableStyleId>
              </a:tblPr>
              <a:tblGrid>
                <a:gridCol w="3086101"/>
                <a:gridCol w="3086101"/>
              </a:tblGrid>
              <a:tr h="5715000">
                <a:tc>
                  <a:txBody>
                    <a:bodyPr/>
                    <a:lstStyle/>
                    <a:p>
                      <a:pPr marL="342900" indent="-342900">
                        <a:buAutoNum type="arabicPeriod"/>
                      </a:pPr>
                      <a:r>
                        <a:rPr lang="en-IE" dirty="0" smtClean="0"/>
                        <a:t>Tíriúil</a:t>
                      </a:r>
                    </a:p>
                    <a:p>
                      <a:pPr marL="342900" indent="-342900">
                        <a:buAutoNum type="arabicPeriod"/>
                      </a:pPr>
                      <a:r>
                        <a:rPr lang="en-IE" dirty="0" smtClean="0"/>
                        <a:t>Dara Cogadh Domhanda</a:t>
                      </a:r>
                    </a:p>
                    <a:p>
                      <a:pPr marL="342900" indent="-342900">
                        <a:buAutoNum type="arabicPeriod"/>
                      </a:pPr>
                      <a:r>
                        <a:rPr lang="en-IE" dirty="0" smtClean="0"/>
                        <a:t>Dhá scór</a:t>
                      </a:r>
                    </a:p>
                    <a:p>
                      <a:pPr marL="342900" indent="-342900">
                        <a:buAutoNum type="arabicPeriod"/>
                      </a:pPr>
                      <a:r>
                        <a:rPr lang="en-IE" dirty="0" smtClean="0"/>
                        <a:t>Dornán</a:t>
                      </a:r>
                    </a:p>
                    <a:p>
                      <a:pPr marL="342900" indent="-342900">
                        <a:buAutoNum type="arabicPeriod"/>
                      </a:pPr>
                      <a:r>
                        <a:rPr lang="en-IE" dirty="0" smtClean="0"/>
                        <a:t>go saolófar </a:t>
                      </a:r>
                    </a:p>
                    <a:p>
                      <a:pPr marL="342900" indent="-342900">
                        <a:buAutoNum type="arabicPeriod"/>
                      </a:pPr>
                      <a:r>
                        <a:rPr lang="en-IE" dirty="0" smtClean="0"/>
                        <a:t>Léargas</a:t>
                      </a:r>
                    </a:p>
                    <a:p>
                      <a:pPr marL="342900" indent="-342900">
                        <a:buAutoNum type="arabicPeriod"/>
                      </a:pPr>
                      <a:r>
                        <a:rPr lang="en-IE" dirty="0" smtClean="0"/>
                        <a:t>Ainneoin sin</a:t>
                      </a:r>
                    </a:p>
                    <a:p>
                      <a:pPr marL="342900" indent="-342900">
                        <a:buAutoNum type="arabicPeriod"/>
                      </a:pPr>
                      <a:r>
                        <a:rPr lang="en-IE" dirty="0" smtClean="0"/>
                        <a:t>A scaipeadh &amp; a cothaíodh</a:t>
                      </a:r>
                    </a:p>
                    <a:p>
                      <a:pPr marL="342900" indent="-342900">
                        <a:buAutoNum type="arabicPeriod"/>
                      </a:pPr>
                      <a:r>
                        <a:rPr lang="en-IE" dirty="0" smtClean="0"/>
                        <a:t>Neamhaird</a:t>
                      </a:r>
                    </a:p>
                    <a:p>
                      <a:pPr marL="342900" indent="-342900">
                        <a:buAutoNum type="arabicPeriod"/>
                      </a:pPr>
                      <a:r>
                        <a:rPr lang="en-IE" dirty="0" smtClean="0"/>
                        <a:t>Mún</a:t>
                      </a:r>
                    </a:p>
                    <a:p>
                      <a:pPr marL="342900" indent="-342900">
                        <a:buAutoNum type="arabicPeriod"/>
                      </a:pPr>
                      <a:r>
                        <a:rPr lang="en-IE" dirty="0" smtClean="0"/>
                        <a:t>Leathchéad</a:t>
                      </a:r>
                      <a:r>
                        <a:rPr lang="en-IE" baseline="0" dirty="0" smtClean="0"/>
                        <a:t> </a:t>
                      </a:r>
                    </a:p>
                    <a:p>
                      <a:pPr marL="342900" indent="-342900">
                        <a:buAutoNum type="arabicPeriod"/>
                      </a:pPr>
                      <a:r>
                        <a:rPr lang="en-IE" baseline="0" dirty="0" smtClean="0"/>
                        <a:t>Chun na cille</a:t>
                      </a:r>
                    </a:p>
                    <a:p>
                      <a:pPr marL="342900" indent="-342900">
                        <a:buAutoNum type="arabicPeriod"/>
                      </a:pPr>
                      <a:r>
                        <a:rPr lang="en-IE" baseline="0" dirty="0" smtClean="0"/>
                        <a:t>Méadú</a:t>
                      </a:r>
                    </a:p>
                    <a:p>
                      <a:pPr marL="342900" indent="-342900">
                        <a:buAutoNum type="arabicPeriod"/>
                      </a:pPr>
                      <a:r>
                        <a:rPr lang="en-IE" baseline="0" dirty="0" smtClean="0"/>
                        <a:t>Meath</a:t>
                      </a:r>
                    </a:p>
                    <a:p>
                      <a:pPr marL="342900" indent="-342900">
                        <a:buAutoNum type="arabicPeriod"/>
                      </a:pPr>
                      <a:r>
                        <a:rPr lang="en-IE" baseline="0" dirty="0" smtClean="0"/>
                        <a:t>Ar chúl sceiche</a:t>
                      </a:r>
                    </a:p>
                    <a:p>
                      <a:pPr marL="342900" indent="-342900">
                        <a:buAutoNum type="arabicPeriod"/>
                      </a:pPr>
                      <a:r>
                        <a:rPr lang="en-IE" baseline="0" dirty="0" smtClean="0"/>
                        <a:t>Sciar</a:t>
                      </a:r>
                    </a:p>
                    <a:p>
                      <a:pPr marL="342900" indent="-342900">
                        <a:buAutoNum type="arabicPeriod"/>
                      </a:pPr>
                      <a:r>
                        <a:rPr lang="en-IE" baseline="0" dirty="0" smtClean="0"/>
                        <a:t>Aicme</a:t>
                      </a:r>
                    </a:p>
                    <a:p>
                      <a:pPr marL="342900" indent="-342900">
                        <a:buAutoNum type="arabicPeriod"/>
                      </a:pPr>
                      <a:r>
                        <a:rPr lang="en-IE" baseline="0" dirty="0" smtClean="0"/>
                        <a:t>Meánaicme ghairmiúil</a:t>
                      </a:r>
                    </a:p>
                    <a:p>
                      <a:pPr marL="342900" indent="-342900">
                        <a:buAutoNum type="arabicPeriod"/>
                      </a:pPr>
                      <a:r>
                        <a:rPr lang="en-IE" baseline="0" dirty="0" smtClean="0"/>
                        <a:t>Is mór idir</a:t>
                      </a:r>
                    </a:p>
                    <a:p>
                      <a:pPr marL="342900" indent="-342900">
                        <a:buAutoNum type="arabicPeriod"/>
                      </a:pPr>
                      <a:r>
                        <a:rPr lang="en-IE" baseline="0" dirty="0" smtClean="0"/>
                        <a:t>Ag druidim</a:t>
                      </a:r>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AutoNum type="alphaLcPeriod"/>
                      </a:pPr>
                      <a:r>
                        <a:rPr lang="en-IE" dirty="0" smtClean="0"/>
                        <a:t>Insight</a:t>
                      </a:r>
                    </a:p>
                    <a:p>
                      <a:pPr marL="342900" indent="-342900">
                        <a:buAutoNum type="alphaLcPeriod"/>
                      </a:pPr>
                      <a:r>
                        <a:rPr lang="en-IE" dirty="0" smtClean="0"/>
                        <a:t>It’s a big difference</a:t>
                      </a:r>
                    </a:p>
                    <a:p>
                      <a:pPr marL="342900" indent="-342900">
                        <a:buAutoNum type="alphaLcPeriod"/>
                      </a:pPr>
                      <a:r>
                        <a:rPr lang="en-IE" dirty="0" smtClean="0"/>
                        <a:t>Urine</a:t>
                      </a:r>
                    </a:p>
                    <a:p>
                      <a:pPr marL="342900" indent="-342900">
                        <a:buAutoNum type="alphaLcPeriod"/>
                      </a:pPr>
                      <a:r>
                        <a:rPr lang="en-IE" dirty="0" smtClean="0"/>
                        <a:t>A few (handful)</a:t>
                      </a:r>
                    </a:p>
                    <a:p>
                      <a:pPr marL="342900" indent="-342900">
                        <a:buAutoNum type="alphaLcPeriod"/>
                      </a:pPr>
                      <a:r>
                        <a:rPr lang="en-IE" dirty="0" smtClean="0"/>
                        <a:t>To the grave </a:t>
                      </a:r>
                    </a:p>
                    <a:p>
                      <a:pPr marL="342900" indent="-342900">
                        <a:buAutoNum type="alphaLcPeriod"/>
                      </a:pPr>
                      <a:r>
                        <a:rPr lang="en-IE" dirty="0" smtClean="0"/>
                        <a:t>Secretly (behind a bush)</a:t>
                      </a:r>
                    </a:p>
                    <a:p>
                      <a:pPr marL="342900" indent="-342900">
                        <a:buAutoNum type="alphaLcPeriod"/>
                      </a:pPr>
                      <a:r>
                        <a:rPr lang="en-IE" dirty="0" smtClean="0"/>
                        <a:t>Homely</a:t>
                      </a:r>
                    </a:p>
                    <a:p>
                      <a:pPr marL="342900" indent="-342900">
                        <a:buAutoNum type="alphaLcPeriod"/>
                      </a:pPr>
                      <a:r>
                        <a:rPr lang="en-IE" dirty="0" smtClean="0"/>
                        <a:t>Inattention</a:t>
                      </a:r>
                    </a:p>
                    <a:p>
                      <a:pPr marL="342900" indent="-342900">
                        <a:buAutoNum type="alphaLcPeriod"/>
                      </a:pPr>
                      <a:r>
                        <a:rPr lang="en-IE" dirty="0" smtClean="0"/>
                        <a:t>Getting close to</a:t>
                      </a:r>
                    </a:p>
                    <a:p>
                      <a:pPr marL="342900" indent="-342900">
                        <a:buAutoNum type="alphaLcPeriod"/>
                      </a:pPr>
                      <a:r>
                        <a:rPr lang="en-IE" dirty="0" smtClean="0"/>
                        <a:t>Class</a:t>
                      </a:r>
                    </a:p>
                    <a:p>
                      <a:pPr marL="342900" indent="-342900">
                        <a:buAutoNum type="alphaLcPeriod"/>
                      </a:pPr>
                      <a:r>
                        <a:rPr lang="en-IE" dirty="0" smtClean="0"/>
                        <a:t>Increase </a:t>
                      </a:r>
                    </a:p>
                    <a:p>
                      <a:pPr marL="342900" indent="-342900">
                        <a:buAutoNum type="alphaLcPeriod"/>
                      </a:pPr>
                      <a:r>
                        <a:rPr lang="en-IE" dirty="0" smtClean="0"/>
                        <a:t>Second</a:t>
                      </a:r>
                      <a:r>
                        <a:rPr lang="en-IE" baseline="0" dirty="0" smtClean="0"/>
                        <a:t> World War</a:t>
                      </a:r>
                    </a:p>
                    <a:p>
                      <a:pPr marL="342900" indent="-342900">
                        <a:buAutoNum type="alphaLcPeriod"/>
                      </a:pPr>
                      <a:r>
                        <a:rPr lang="en-IE" baseline="0" dirty="0" smtClean="0"/>
                        <a:t>Forty (2 x </a:t>
                      </a:r>
                      <a:r>
                        <a:rPr lang="en-IE" i="1" baseline="0" dirty="0" smtClean="0"/>
                        <a:t>score</a:t>
                      </a:r>
                      <a:r>
                        <a:rPr lang="en-IE" baseline="0" dirty="0" smtClean="0"/>
                        <a:t>)</a:t>
                      </a:r>
                    </a:p>
                    <a:p>
                      <a:pPr marL="342900" indent="-342900">
                        <a:buAutoNum type="alphaLcPeriod"/>
                      </a:pPr>
                      <a:r>
                        <a:rPr lang="en-IE" dirty="0" smtClean="0"/>
                        <a:t>Fifty </a:t>
                      </a:r>
                    </a:p>
                    <a:p>
                      <a:pPr marL="342900" indent="-342900">
                        <a:buAutoNum type="alphaLcPeriod"/>
                      </a:pPr>
                      <a:r>
                        <a:rPr lang="en-IE" dirty="0" smtClean="0"/>
                        <a:t>Notwithstanding</a:t>
                      </a:r>
                    </a:p>
                    <a:p>
                      <a:pPr marL="342900" indent="-342900">
                        <a:buAutoNum type="alphaLcPeriod"/>
                      </a:pPr>
                      <a:r>
                        <a:rPr lang="en-IE" dirty="0" smtClean="0"/>
                        <a:t>Professional</a:t>
                      </a:r>
                      <a:r>
                        <a:rPr lang="en-IE" baseline="0" dirty="0" smtClean="0"/>
                        <a:t> middleclass </a:t>
                      </a:r>
                    </a:p>
                    <a:p>
                      <a:pPr marL="342900" indent="-342900">
                        <a:buAutoNum type="alphaLcPeriod"/>
                      </a:pPr>
                      <a:r>
                        <a:rPr lang="en-IE" baseline="0" dirty="0" smtClean="0"/>
                        <a:t>Spread and fostered</a:t>
                      </a:r>
                    </a:p>
                    <a:p>
                      <a:pPr marL="342900" indent="-342900">
                        <a:buAutoNum type="alphaLcPeriod"/>
                      </a:pPr>
                      <a:r>
                        <a:rPr lang="en-IE" baseline="0" dirty="0" smtClean="0"/>
                        <a:t>Portion / share</a:t>
                      </a:r>
                    </a:p>
                    <a:p>
                      <a:pPr marL="342900" indent="-342900">
                        <a:buAutoNum type="alphaLcPeriod"/>
                      </a:pPr>
                      <a:r>
                        <a:rPr lang="en-IE" baseline="0" dirty="0" smtClean="0"/>
                        <a:t>That … will be born</a:t>
                      </a:r>
                    </a:p>
                    <a:p>
                      <a:pPr marL="342900" indent="-342900">
                        <a:buAutoNum type="alphaLcPeriod"/>
                      </a:pPr>
                      <a:r>
                        <a:rPr lang="en-IE" baseline="0" dirty="0" smtClean="0"/>
                        <a:t>decline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2590632314"/>
              </p:ext>
            </p:extLst>
          </p:nvPr>
        </p:nvGraphicFramePr>
        <p:xfrm>
          <a:off x="342900" y="7848600"/>
          <a:ext cx="6172200" cy="741680"/>
        </p:xfrm>
        <a:graphic>
          <a:graphicData uri="http://schemas.openxmlformats.org/drawingml/2006/table">
            <a:tbl>
              <a:tblPr bandRow="1">
                <a:tableStyleId>{5C22544A-7EE6-4342-B048-85BDC9FD1C3A}</a:tableStyleId>
              </a:tblPr>
              <a:tblGrid>
                <a:gridCol w="308610"/>
                <a:gridCol w="308610"/>
                <a:gridCol w="308610"/>
                <a:gridCol w="308610"/>
                <a:gridCol w="308610"/>
                <a:gridCol w="308610"/>
                <a:gridCol w="308610"/>
                <a:gridCol w="308610"/>
                <a:gridCol w="308610"/>
                <a:gridCol w="308610"/>
                <a:gridCol w="308610"/>
                <a:gridCol w="308610"/>
                <a:gridCol w="308610"/>
                <a:gridCol w="308610"/>
                <a:gridCol w="308610"/>
                <a:gridCol w="308610"/>
                <a:gridCol w="308610"/>
                <a:gridCol w="308610"/>
                <a:gridCol w="308610"/>
                <a:gridCol w="308610"/>
              </a:tblGrid>
              <a:tr h="370840">
                <a:tc>
                  <a:txBody>
                    <a:bodyPr/>
                    <a:lstStyle/>
                    <a:p>
                      <a:pPr algn="ctr"/>
                      <a:r>
                        <a:rPr lang="en-IE" sz="900" b="1" dirty="0" smtClean="0"/>
                        <a:t>1</a:t>
                      </a:r>
                      <a:endParaRPr lang="en-IE" sz="9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IE" sz="900" b="1" dirty="0" smtClean="0"/>
                        <a:t>2</a:t>
                      </a:r>
                      <a:endParaRPr lang="en-IE" sz="9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IE" sz="900" b="1" dirty="0" smtClean="0"/>
                        <a:t>3</a:t>
                      </a:r>
                      <a:endParaRPr lang="en-IE" sz="9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IE" sz="900" b="1" dirty="0" smtClean="0"/>
                        <a:t>4</a:t>
                      </a:r>
                      <a:endParaRPr lang="en-IE" sz="9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IE" sz="900" b="1" dirty="0" smtClean="0"/>
                        <a:t>5</a:t>
                      </a:r>
                      <a:endParaRPr lang="en-IE" sz="9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IE" sz="900" b="1" dirty="0" smtClean="0"/>
                        <a:t>6</a:t>
                      </a:r>
                      <a:endParaRPr lang="en-IE" sz="9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IE" sz="900" b="1" dirty="0" smtClean="0"/>
                        <a:t>7</a:t>
                      </a:r>
                      <a:endParaRPr lang="en-IE" sz="9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IE" sz="900" b="1" dirty="0" smtClean="0"/>
                        <a:t>8</a:t>
                      </a:r>
                      <a:endParaRPr lang="en-IE" sz="9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IE" sz="900" b="1" dirty="0" smtClean="0"/>
                        <a:t>9</a:t>
                      </a:r>
                      <a:endParaRPr lang="en-IE" sz="9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IE" sz="900" b="1" dirty="0" smtClean="0"/>
                        <a:t>10</a:t>
                      </a:r>
                      <a:endParaRPr lang="en-IE" sz="9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IE" sz="900" b="1" dirty="0" smtClean="0"/>
                        <a:t>11</a:t>
                      </a:r>
                      <a:endParaRPr lang="en-IE" sz="9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IE" sz="900" b="1" dirty="0" smtClean="0"/>
                        <a:t>12</a:t>
                      </a:r>
                      <a:endParaRPr lang="en-IE" sz="9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IE" sz="900" b="1" dirty="0" smtClean="0"/>
                        <a:t>13</a:t>
                      </a:r>
                      <a:endParaRPr lang="en-IE" sz="9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IE" sz="900" b="1" dirty="0" smtClean="0"/>
                        <a:t>14</a:t>
                      </a:r>
                      <a:endParaRPr lang="en-IE" sz="9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IE" sz="900" b="1" dirty="0" smtClean="0"/>
                        <a:t>15</a:t>
                      </a:r>
                      <a:endParaRPr lang="en-IE" sz="9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IE" sz="900" b="1" dirty="0" smtClean="0"/>
                        <a:t>16</a:t>
                      </a:r>
                      <a:endParaRPr lang="en-IE" sz="9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IE" sz="900" b="1" dirty="0" smtClean="0"/>
                        <a:t>17</a:t>
                      </a:r>
                      <a:endParaRPr lang="en-IE" sz="9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IE" sz="900" b="1" dirty="0" smtClean="0"/>
                        <a:t>18</a:t>
                      </a:r>
                      <a:endParaRPr lang="en-IE" sz="9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IE" sz="900" b="1" dirty="0" smtClean="0"/>
                        <a:t>19</a:t>
                      </a:r>
                      <a:endParaRPr lang="en-IE" sz="9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IE" sz="900" b="1" dirty="0" smtClean="0"/>
                        <a:t>20</a:t>
                      </a:r>
                      <a:endParaRPr lang="en-IE" sz="9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endParaRPr lang="en-IE"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IE"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IE"/>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IE"/>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IE"/>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IE"/>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IE"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IE"/>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IE"/>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IE"/>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IE"/>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IE"/>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IE"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IE"/>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IE"/>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IE"/>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IE"/>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IE"/>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IE"/>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IE"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910806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066799"/>
            <a:ext cx="6067425" cy="7571303"/>
          </a:xfrm>
          <a:prstGeom prst="rect">
            <a:avLst/>
          </a:prstGeom>
          <a:noFill/>
        </p:spPr>
        <p:txBody>
          <a:bodyPr wrap="square" rtlCol="0">
            <a:spAutoFit/>
          </a:bodyPr>
          <a:lstStyle/>
          <a:p>
            <a:pPr algn="just"/>
            <a:r>
              <a:rPr lang="ga-IE" i="1" dirty="0" smtClean="0"/>
              <a:t>Chaith Diarmuid Johnson an samhradh ar thóir na Briotáinise. Seo léargas ar a bhfaca sé.</a:t>
            </a:r>
          </a:p>
          <a:p>
            <a:pPr algn="just"/>
            <a:endParaRPr lang="ga-IE" i="1" dirty="0" smtClean="0"/>
          </a:p>
          <a:p>
            <a:pPr algn="just"/>
            <a:r>
              <a:rPr lang="ga-IE" dirty="0" smtClean="0"/>
              <a:t>Paróiste beag tíriúil atá sa Chapel Nevez (an ‘Séipéal Nua’). Ba í an Bhriotáinis teanga na ndaoine ann go dtí an dara cogadh domhanda. Tharla athrú teanga sa mBriotáin tar éis an dara cogadh domhanda, faoi mar a tharla in Éirinn tar éis an Ghorta Mhóir. (1) </a:t>
            </a:r>
            <a:r>
              <a:rPr lang="ga-IE" u="sng" dirty="0" smtClean="0"/>
              <a:t>Is sna caogaidí a tógadh an chéad ghlúin páistí le Fraincis i nGaeltacht na Briotáine. </a:t>
            </a:r>
          </a:p>
          <a:p>
            <a:pPr algn="just"/>
            <a:endParaRPr lang="ga-IE" dirty="0" smtClean="0"/>
          </a:p>
          <a:p>
            <a:pPr algn="just"/>
            <a:r>
              <a:rPr lang="ga-IE" dirty="0" smtClean="0"/>
              <a:t>I dtús na haoise, bhí líon na gcainteoirí Briotáinise ag tarraingt ar mhilliún. I bhfad faoi bhun a leath oiread atá anois ann. (2) </a:t>
            </a:r>
            <a:r>
              <a:rPr lang="ga-IE" u="sng" dirty="0" smtClean="0"/>
              <a:t>Faoi cheann dhá scór bliain, beidh dornán seandaoine sa Chapel Nevez fós ag labhairt na Briotáinise,</a:t>
            </a:r>
            <a:r>
              <a:rPr lang="ga-IE" dirty="0" smtClean="0"/>
              <a:t> faoi mar a bhí i roinnt iarGhaeltachtaí thall is abhus in Éirinn sna caogaidí. (3) </a:t>
            </a:r>
            <a:r>
              <a:rPr lang="ga-IE" u="sng" dirty="0" smtClean="0"/>
              <a:t>As seo go ceann dhá scór bliain, ní cosúil go saolófar cainteoir Briotáinise ar bith sa Chapel Nevez.</a:t>
            </a:r>
            <a:r>
              <a:rPr lang="ga-IE" dirty="0" smtClean="0"/>
              <a:t> Sin léargas ar chás aon pharóiste amháin. Is sampla atá ann – micreacosma – den rud atá ag tarlú go forleathan. Go deimhin, ní dhá scór bliain an fad saoil atá ag an mBriotáinis i gceantair go leor, ach scór. </a:t>
            </a:r>
          </a:p>
          <a:p>
            <a:pPr algn="just"/>
            <a:endParaRPr lang="ga-IE" dirty="0" smtClean="0"/>
          </a:p>
          <a:p>
            <a:pPr algn="just"/>
            <a:r>
              <a:rPr lang="ga-IE" dirty="0" smtClean="0"/>
              <a:t>Ainneoin sin is uile, tá muintir na Briotáine an-dóchasach ar fad. (4) </a:t>
            </a:r>
            <a:r>
              <a:rPr lang="ga-IE" u="sng" dirty="0" smtClean="0"/>
              <a:t>Ceaptar go slánóidh an t-oideachas an teanga. </a:t>
            </a:r>
            <a:r>
              <a:rPr lang="ga-IE" dirty="0" smtClean="0"/>
              <a:t>Ní hé an t-oideachas stáit atá i gceist, ach an t-oideachas a chuireann eagras neamhspleách ar bun. Diwan (‘eascairt’) an t-ainm atá ar an eagras seo.</a:t>
            </a:r>
          </a:p>
          <a:p>
            <a:pPr algn="just"/>
            <a:endParaRPr lang="en-IE" dirty="0"/>
          </a:p>
        </p:txBody>
      </p:sp>
      <p:sp>
        <p:nvSpPr>
          <p:cNvPr id="6" name="Right Arrow 5"/>
          <p:cNvSpPr/>
          <p:nvPr/>
        </p:nvSpPr>
        <p:spPr>
          <a:xfrm>
            <a:off x="228600" y="838200"/>
            <a:ext cx="47244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5" name="TextBox 4"/>
          <p:cNvSpPr txBox="1"/>
          <p:nvPr/>
        </p:nvSpPr>
        <p:spPr>
          <a:xfrm>
            <a:off x="228600" y="304801"/>
            <a:ext cx="6248400" cy="584775"/>
          </a:xfrm>
          <a:prstGeom prst="rect">
            <a:avLst/>
          </a:prstGeom>
          <a:noFill/>
        </p:spPr>
        <p:txBody>
          <a:bodyPr wrap="square" rtlCol="0">
            <a:spAutoFit/>
          </a:bodyPr>
          <a:lstStyle/>
          <a:p>
            <a:r>
              <a:rPr lang="en-IE" sz="3200" b="1" dirty="0" smtClean="0">
                <a:latin typeface="+mj-lt"/>
              </a:rPr>
              <a:t>Na Teangacha Ceilteacha	          </a:t>
            </a:r>
            <a:r>
              <a:rPr lang="en-IE" sz="1600" b="1" dirty="0" smtClean="0">
                <a:latin typeface="+mj-lt"/>
              </a:rPr>
              <a:t>Léamh</a:t>
            </a:r>
            <a:endParaRPr lang="en-IE" sz="3200" b="1" dirty="0">
              <a:latin typeface="+mj-lt"/>
            </a:endParaRPr>
          </a:p>
        </p:txBody>
      </p:sp>
    </p:spTree>
    <p:extLst>
      <p:ext uri="{BB962C8B-B14F-4D97-AF65-F5344CB8AC3E}">
        <p14:creationId xmlns="" xmlns:p14="http://schemas.microsoft.com/office/powerpoint/2010/main" val="1937982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066800"/>
            <a:ext cx="6229350" cy="8125301"/>
          </a:xfrm>
          <a:prstGeom prst="rect">
            <a:avLst/>
          </a:prstGeom>
          <a:noFill/>
          <a:ln>
            <a:noFill/>
          </a:ln>
        </p:spPr>
        <p:txBody>
          <a:bodyPr wrap="square" rtlCol="0">
            <a:spAutoFit/>
          </a:bodyPr>
          <a:lstStyle/>
          <a:p>
            <a:pPr algn="just"/>
            <a:r>
              <a:rPr lang="ga-IE" dirty="0" smtClean="0"/>
              <a:t>Bunaíodh Diwan i 1978, agus thosaigh siad ag cur scolaíochta ar naíonáin bheaga trí mheán na Briotáinise. </a:t>
            </a:r>
          </a:p>
          <a:p>
            <a:pPr algn="just"/>
            <a:endParaRPr lang="ga-IE" dirty="0" smtClean="0"/>
          </a:p>
          <a:p>
            <a:pPr algn="just"/>
            <a:r>
              <a:rPr lang="ga-IE" dirty="0" smtClean="0"/>
              <a:t>De réir mar a chuaigh na naíonáin in aois, chuir Diwan oideachas trí Bhriotáinis ar fáil dóibh. Anuraidh, rinne cuid de scoláirí Diwan an bac (Ardteist) den chéad uair. Tá muintir na Briotáine ar fad ar an eolas faoi Diwan. Is é an port atá ag an ngnáthdhuine go bhfuil ag éirí thar barr le Diwan. Is trí na meáin chumarsáide a scaipeadh is a cothaíodh an smaoineamh seo. Déarfadh duine gur sárobair phoiblíochta a bhí ansin. </a:t>
            </a:r>
          </a:p>
          <a:p>
            <a:pPr algn="just"/>
            <a:endParaRPr lang="ga-IE" dirty="0" smtClean="0"/>
          </a:p>
          <a:p>
            <a:pPr algn="just"/>
            <a:r>
              <a:rPr lang="ga-IE" dirty="0" smtClean="0"/>
              <a:t>Ach déantar neamhaird ghlan de na staitisticí. Faoi bhun 2,000 páiste atá i scoileanna Diwan. Mún dreoilín sa bhfarraige. As seo go ceann leathchéad bliain, rachaidh os cionn ceathrú milliúin cainteoir Briotáinise chun na cille. Seans go dtiocfaidh méadú ar Diwan. Fiú má thagann méadú deich n-uaire air, ní chuirfidh sin cosc ar mheath na Briotáinise. Ní hé gur éirigh go maith le poiblíocht Diwan: is amhlaidh a bhain na meáin chumarsáide cor as an scéal (úsáid as) leis an meath a cheilt. D’éirigh leo bás teanga a chur ar chúl sceiche. </a:t>
            </a:r>
          </a:p>
          <a:p>
            <a:pPr algn="just"/>
            <a:endParaRPr lang="ga-IE" dirty="0" smtClean="0"/>
          </a:p>
          <a:p>
            <a:pPr algn="just"/>
            <a:r>
              <a:rPr lang="ga-IE" dirty="0" smtClean="0"/>
              <a:t>Ní miste fiafraí an bhfuil cosúlacht idir seo agus cás na ngaelscoileanna in Éirinn. Is fíor a rá go raibh oiread Gaeilge sa ngnáthbhunscoil tríocha bliain ó shin in Éirinn is atá sa ngnáthGhaelscoil inniu. Bhí líon mór foghlaimeoirí Gaeilge ann riamh, ach cén sciar díobh a thug an Ghaeilge leo? Tá líon na bhfoghlaimeoirí slán. Ní leor sin.</a:t>
            </a:r>
          </a:p>
          <a:p>
            <a:pPr fontAlgn="t"/>
            <a:endParaRPr lang="en-IE" dirty="0" smtClean="0"/>
          </a:p>
          <a:p>
            <a:pPr lvl="0">
              <a:buNone/>
            </a:pPr>
            <a:endParaRPr lang="en-IE" dirty="0" smtClean="0"/>
          </a:p>
        </p:txBody>
      </p:sp>
      <p:sp>
        <p:nvSpPr>
          <p:cNvPr id="8" name="Right Arrow 7"/>
          <p:cNvSpPr/>
          <p:nvPr/>
        </p:nvSpPr>
        <p:spPr>
          <a:xfrm>
            <a:off x="304800" y="838200"/>
            <a:ext cx="47244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5" name="TextBox 4"/>
          <p:cNvSpPr txBox="1"/>
          <p:nvPr/>
        </p:nvSpPr>
        <p:spPr>
          <a:xfrm>
            <a:off x="228600" y="304801"/>
            <a:ext cx="6248400" cy="584775"/>
          </a:xfrm>
          <a:prstGeom prst="rect">
            <a:avLst/>
          </a:prstGeom>
          <a:noFill/>
        </p:spPr>
        <p:txBody>
          <a:bodyPr wrap="square" rtlCol="0">
            <a:spAutoFit/>
          </a:bodyPr>
          <a:lstStyle/>
          <a:p>
            <a:r>
              <a:rPr lang="en-IE" sz="3200" b="1" dirty="0" smtClean="0">
                <a:latin typeface="+mj-lt"/>
              </a:rPr>
              <a:t>Na Teangacha Ceilteacha	          </a:t>
            </a:r>
            <a:r>
              <a:rPr lang="en-IE" sz="1600" b="1" dirty="0" smtClean="0">
                <a:latin typeface="+mj-lt"/>
              </a:rPr>
              <a:t>Léamh</a:t>
            </a:r>
            <a:endParaRPr lang="en-IE" sz="3200" b="1" dirty="0">
              <a:latin typeface="+mj-lt"/>
            </a:endParaRPr>
          </a:p>
        </p:txBody>
      </p:sp>
    </p:spTree>
    <p:extLst>
      <p:ext uri="{BB962C8B-B14F-4D97-AF65-F5344CB8AC3E}">
        <p14:creationId xmlns="" xmlns:p14="http://schemas.microsoft.com/office/powerpoint/2010/main" val="1441355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066800"/>
            <a:ext cx="6229350" cy="6740307"/>
          </a:xfrm>
          <a:prstGeom prst="rect">
            <a:avLst/>
          </a:prstGeom>
          <a:noFill/>
          <a:ln>
            <a:noFill/>
          </a:ln>
        </p:spPr>
        <p:txBody>
          <a:bodyPr wrap="square" rtlCol="0">
            <a:spAutoFit/>
          </a:bodyPr>
          <a:lstStyle/>
          <a:p>
            <a:pPr algn="just"/>
            <a:r>
              <a:rPr lang="ga-IE" dirty="0" smtClean="0"/>
              <a:t>(5) </a:t>
            </a:r>
            <a:r>
              <a:rPr lang="ga-IE" u="sng" dirty="0" smtClean="0"/>
              <a:t>Níl aon stádas oifigiúil ag an mBriotáinis i bPoblacht na Fraince.</a:t>
            </a:r>
            <a:r>
              <a:rPr lang="ga-IE" dirty="0" smtClean="0"/>
              <a:t> Níl léamh ná scríobh a dteanga dhúchais ag na Briotánaigh. (6) </a:t>
            </a:r>
            <a:r>
              <a:rPr lang="ga-IE" u="sng" dirty="0" smtClean="0"/>
              <a:t>Baineann an teanga le haicme faoi leith: na feirmeoirí.</a:t>
            </a:r>
            <a:r>
              <a:rPr lang="ga-IE" dirty="0" smtClean="0"/>
              <a:t> Níl aon mheánaicme ghairmiúil a chleachtann an Bhriotáinis. (7) </a:t>
            </a:r>
            <a:r>
              <a:rPr lang="ga-IE" u="sng" dirty="0" smtClean="0"/>
              <a:t>Tuairim agus uair a’ chloig teilifíse in aghaidh na seachtaine a bhíonn i mBriotáinis</a:t>
            </a:r>
            <a:r>
              <a:rPr lang="ga-IE" dirty="0" smtClean="0"/>
              <a:t>. Cloistear gach lá ar an raidió í. Múintear an Bhriotáinis i ndornán beag scoileanna stáit, (8) </a:t>
            </a:r>
            <a:r>
              <a:rPr lang="ga-IE" u="sng" dirty="0" smtClean="0"/>
              <a:t>agus is ábhar roghnach breise í i meánscoileanna thall is abhus.</a:t>
            </a:r>
            <a:r>
              <a:rPr lang="ga-IE" dirty="0" smtClean="0"/>
              <a:t> Is féidir céim ollscoile a dhéanamh i mBriotáinis ó 1989. (9) </a:t>
            </a:r>
            <a:r>
              <a:rPr lang="ga-IE" u="sng" dirty="0" smtClean="0"/>
              <a:t>Is mór idir Briotáinis na bhfoghlaimeoirí agus na gcainteoirí dúchais: is minic nach dtuigeann an dá dhream a chéile.</a:t>
            </a:r>
            <a:r>
              <a:rPr lang="ga-IE" dirty="0" smtClean="0"/>
              <a:t> Is í an Bhriotáinis an t-aon teanga Cheilteach atá fós á labhairt ar mhór-roinn na hEorpa. Tá sí á labhairt ann ón gceathrú haois i leith. Roimhe sin, bhí treibheanna Ceilteacha ag labhairt na Gaeilise ó tuairim agus 500 bliain roimh Chríost. De réir dealraimh, tá ré dhá mhíle go leith bliain ag druidim chun deiridh lenár linn féin. </a:t>
            </a:r>
          </a:p>
          <a:p>
            <a:pPr lvl="0">
              <a:buNone/>
            </a:pPr>
            <a:endParaRPr lang="en-IE" dirty="0" smtClean="0"/>
          </a:p>
          <a:p>
            <a:pPr lvl="0">
              <a:buNone/>
            </a:pPr>
            <a:endParaRPr lang="en-IE" dirty="0" smtClean="0"/>
          </a:p>
          <a:p>
            <a:pPr fontAlgn="t"/>
            <a:endParaRPr lang="en-IE" b="1" dirty="0" smtClean="0"/>
          </a:p>
          <a:p>
            <a:pPr fontAlgn="t"/>
            <a:endParaRPr lang="en-IE" dirty="0" smtClean="0"/>
          </a:p>
          <a:p>
            <a:pPr lvl="0">
              <a:buNone/>
            </a:pPr>
            <a:endParaRPr lang="en-IE" dirty="0" smtClean="0"/>
          </a:p>
          <a:p>
            <a:pPr lvl="0">
              <a:buNone/>
            </a:pPr>
            <a:endParaRPr lang="en-IE" dirty="0" smtClean="0"/>
          </a:p>
          <a:p>
            <a:pPr lvl="0">
              <a:buNone/>
            </a:pPr>
            <a:endParaRPr lang="en-IE" dirty="0" smtClean="0"/>
          </a:p>
          <a:p>
            <a:pPr lvl="0">
              <a:buNone/>
            </a:pPr>
            <a:endParaRPr lang="en-IE" dirty="0" smtClean="0"/>
          </a:p>
        </p:txBody>
      </p:sp>
      <p:sp>
        <p:nvSpPr>
          <p:cNvPr id="8" name="Right Arrow 7"/>
          <p:cNvSpPr/>
          <p:nvPr/>
        </p:nvSpPr>
        <p:spPr>
          <a:xfrm>
            <a:off x="304800" y="838200"/>
            <a:ext cx="47244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5" name="TextBox 4"/>
          <p:cNvSpPr txBox="1"/>
          <p:nvPr/>
        </p:nvSpPr>
        <p:spPr>
          <a:xfrm>
            <a:off x="228600" y="304801"/>
            <a:ext cx="6248400" cy="584775"/>
          </a:xfrm>
          <a:prstGeom prst="rect">
            <a:avLst/>
          </a:prstGeom>
          <a:noFill/>
        </p:spPr>
        <p:txBody>
          <a:bodyPr wrap="square" rtlCol="0">
            <a:spAutoFit/>
          </a:bodyPr>
          <a:lstStyle/>
          <a:p>
            <a:r>
              <a:rPr lang="en-IE" sz="3200" b="1" dirty="0" smtClean="0">
                <a:latin typeface="+mj-lt"/>
              </a:rPr>
              <a:t>Na Teangacha Ceilteacha	          </a:t>
            </a:r>
            <a:r>
              <a:rPr lang="en-IE" sz="1600" b="1" dirty="0" smtClean="0">
                <a:latin typeface="+mj-lt"/>
              </a:rPr>
              <a:t>Léamh</a:t>
            </a:r>
            <a:endParaRPr lang="en-IE" sz="3200" b="1" dirty="0">
              <a:latin typeface="+mj-lt"/>
            </a:endParaRPr>
          </a:p>
        </p:txBody>
      </p:sp>
    </p:spTree>
    <p:extLst>
      <p:ext uri="{BB962C8B-B14F-4D97-AF65-F5344CB8AC3E}">
        <p14:creationId xmlns="" xmlns:p14="http://schemas.microsoft.com/office/powerpoint/2010/main" val="1441355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066800"/>
            <a:ext cx="6229350" cy="7478970"/>
          </a:xfrm>
          <a:prstGeom prst="rect">
            <a:avLst/>
          </a:prstGeom>
          <a:noFill/>
          <a:ln>
            <a:noFill/>
          </a:ln>
        </p:spPr>
        <p:txBody>
          <a:bodyPr wrap="square" rtlCol="0">
            <a:spAutoFit/>
          </a:bodyPr>
          <a:lstStyle/>
          <a:p>
            <a:pPr marL="342900" lvl="0" indent="-342900">
              <a:buAutoNum type="arabicPeriod"/>
            </a:pPr>
            <a:r>
              <a:rPr lang="ga-IE" sz="2200" dirty="0" smtClean="0"/>
              <a:t>Léigh an t-alt arís agus breac síos na naoi bpointí a bhfuil líne fúthu i do chóipleabhar.</a:t>
            </a:r>
          </a:p>
          <a:p>
            <a:pPr marL="342900" lvl="0" indent="-342900">
              <a:buAutoNum type="arabicPeriod"/>
            </a:pPr>
            <a:endParaRPr lang="ga-IE" sz="2200" dirty="0" smtClean="0"/>
          </a:p>
          <a:p>
            <a:pPr marL="342900" lvl="0" indent="-342900">
              <a:buAutoNum type="arabicPeriod"/>
            </a:pPr>
            <a:r>
              <a:rPr lang="ga-IE" sz="2200" dirty="0" smtClean="0"/>
              <a:t>Cén tslí a bhfuil na pointí sin cosúil leis an saol atá agat féin, is é sin an saol mar chainteoir Gaeilge. </a:t>
            </a:r>
          </a:p>
          <a:p>
            <a:pPr marL="342900" lvl="0" indent="-342900">
              <a:buAutoNum type="arabicPeriod"/>
            </a:pPr>
            <a:endParaRPr lang="ga-IE" sz="2200" dirty="0" smtClean="0"/>
          </a:p>
          <a:p>
            <a:pPr marL="342900" lvl="0" indent="-342900">
              <a:buAutoNum type="arabicPeriod"/>
            </a:pPr>
            <a:r>
              <a:rPr lang="ga-IE" sz="2200" dirty="0" smtClean="0"/>
              <a:t>Labhair leis an duine in aice leat le fáil amach an     bhfuil na tuairimí céanna agaibh beirt!</a:t>
            </a:r>
          </a:p>
          <a:p>
            <a:pPr marL="342900" lvl="0" indent="-342900">
              <a:buAutoNum type="arabicPeriod"/>
            </a:pPr>
            <a:endParaRPr lang="ga-IE" dirty="0" smtClean="0"/>
          </a:p>
          <a:p>
            <a:pPr fontAlgn="t"/>
            <a:endParaRPr lang="ga-IE" b="1" dirty="0" smtClean="0"/>
          </a:p>
          <a:p>
            <a:pPr lvl="0" algn="just"/>
            <a:r>
              <a:rPr lang="ga-IE" sz="2400" dirty="0" smtClean="0"/>
              <a:t>Más as an nGaeltacht tú labhair faoin nGaeltacht sin. </a:t>
            </a:r>
          </a:p>
          <a:p>
            <a:pPr lvl="0" algn="just"/>
            <a:r>
              <a:rPr lang="ga-IE" sz="2400" dirty="0" smtClean="0"/>
              <a:t>Má tá tú i do chónaí taobh amuigh den Ghaeltacht labhair faoin nGaeltacht a bhfuil cur amach agat uirthi. </a:t>
            </a:r>
          </a:p>
          <a:p>
            <a:pPr fontAlgn="t"/>
            <a:endParaRPr lang="en-IE" dirty="0" smtClean="0"/>
          </a:p>
          <a:p>
            <a:pPr lvl="0">
              <a:buNone/>
            </a:pPr>
            <a:endParaRPr lang="en-IE" dirty="0" smtClean="0"/>
          </a:p>
          <a:p>
            <a:pPr lvl="0">
              <a:buNone/>
            </a:pPr>
            <a:endParaRPr lang="en-IE" dirty="0" smtClean="0"/>
          </a:p>
          <a:p>
            <a:pPr lvl="0">
              <a:buNone/>
            </a:pPr>
            <a:endParaRPr lang="en-IE" dirty="0" smtClean="0"/>
          </a:p>
          <a:p>
            <a:pPr lvl="0">
              <a:buNone/>
            </a:pPr>
            <a:endParaRPr lang="en-IE" dirty="0" smtClean="0"/>
          </a:p>
          <a:p>
            <a:pPr lvl="0">
              <a:buNone/>
            </a:pPr>
            <a:endParaRPr lang="en-IE" dirty="0" smtClean="0"/>
          </a:p>
          <a:p>
            <a:pPr lvl="0">
              <a:buNone/>
            </a:pPr>
            <a:endParaRPr lang="en-IE" sz="2200" dirty="0" smtClean="0"/>
          </a:p>
          <a:p>
            <a:pPr fontAlgn="t"/>
            <a:endParaRPr lang="en-IE" dirty="0" smtClean="0"/>
          </a:p>
        </p:txBody>
      </p:sp>
      <p:sp>
        <p:nvSpPr>
          <p:cNvPr id="8" name="Right Arrow 7"/>
          <p:cNvSpPr/>
          <p:nvPr/>
        </p:nvSpPr>
        <p:spPr>
          <a:xfrm>
            <a:off x="304800" y="838200"/>
            <a:ext cx="47244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7" name="TextBox 6"/>
          <p:cNvSpPr txBox="1"/>
          <p:nvPr/>
        </p:nvSpPr>
        <p:spPr>
          <a:xfrm>
            <a:off x="228600" y="304801"/>
            <a:ext cx="6248400" cy="584775"/>
          </a:xfrm>
          <a:prstGeom prst="rect">
            <a:avLst/>
          </a:prstGeom>
          <a:noFill/>
        </p:spPr>
        <p:txBody>
          <a:bodyPr wrap="square" rtlCol="0">
            <a:spAutoFit/>
          </a:bodyPr>
          <a:lstStyle/>
          <a:p>
            <a:r>
              <a:rPr lang="en-IE" sz="3200" b="1" dirty="0" smtClean="0">
                <a:latin typeface="+mj-lt"/>
              </a:rPr>
              <a:t>Na Teangacha Ceilteacha	       </a:t>
            </a:r>
            <a:r>
              <a:rPr lang="ga-IE" sz="1600" b="1" dirty="0" smtClean="0">
                <a:latin typeface="+mj-lt"/>
              </a:rPr>
              <a:t>Iarobair </a:t>
            </a:r>
            <a:r>
              <a:rPr lang="en-IE" sz="1600" b="1" dirty="0" smtClean="0">
                <a:latin typeface="+mj-lt"/>
              </a:rPr>
              <a:t>1</a:t>
            </a:r>
            <a:endParaRPr lang="en-IE" sz="3200" b="1" dirty="0">
              <a:latin typeface="+mj-lt"/>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90800" y="6205268"/>
            <a:ext cx="1733550" cy="2638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75672" y="6367192"/>
            <a:ext cx="1981200" cy="2314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 y="6630387"/>
            <a:ext cx="2143125" cy="2143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41355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066800"/>
            <a:ext cx="6324600" cy="8279190"/>
          </a:xfrm>
          <a:prstGeom prst="rect">
            <a:avLst/>
          </a:prstGeom>
          <a:noFill/>
          <a:ln>
            <a:noFill/>
          </a:ln>
        </p:spPr>
        <p:txBody>
          <a:bodyPr wrap="square" rtlCol="0">
            <a:spAutoFit/>
          </a:bodyPr>
          <a:lstStyle/>
          <a:p>
            <a:pPr lvl="0" algn="ctr">
              <a:buNone/>
            </a:pPr>
            <a:r>
              <a:rPr lang="ga-IE" sz="2400" dirty="0" smtClean="0"/>
              <a:t> </a:t>
            </a:r>
            <a:r>
              <a:rPr lang="ga-IE" sz="2400" b="1" dirty="0" smtClean="0"/>
              <a:t>Príosún do ghníomhaire Breatnaise</a:t>
            </a:r>
            <a:endParaRPr lang="ga-IE" sz="2400" dirty="0" smtClean="0"/>
          </a:p>
          <a:p>
            <a:pPr lvl="0">
              <a:buNone/>
            </a:pPr>
            <a:endParaRPr lang="ga-IE" dirty="0" smtClean="0"/>
          </a:p>
          <a:p>
            <a:pPr lvl="0">
              <a:buNone/>
            </a:pPr>
            <a:r>
              <a:rPr lang="ga-IE" b="1" dirty="0" smtClean="0"/>
              <a:t>GAELSCÉAL</a:t>
            </a:r>
          </a:p>
          <a:p>
            <a:pPr lvl="0">
              <a:buNone/>
            </a:pPr>
            <a:r>
              <a:rPr lang="ga-IE" b="1" dirty="0" smtClean="0"/>
              <a:t>22 Lúnasa, 2012</a:t>
            </a:r>
          </a:p>
          <a:p>
            <a:pPr lvl="0">
              <a:buNone/>
            </a:pPr>
            <a:r>
              <a:rPr lang="ga-IE" b="1" dirty="0" smtClean="0"/>
              <a:t>Anton Mac Cába</a:t>
            </a:r>
          </a:p>
          <a:p>
            <a:pPr lvl="0">
              <a:buNone/>
            </a:pPr>
            <a:r>
              <a:rPr lang="ga-IE" dirty="0" smtClean="0"/>
              <a:t> </a:t>
            </a:r>
          </a:p>
          <a:p>
            <a:pPr lvl="0">
              <a:buNone/>
            </a:pPr>
            <a:endParaRPr lang="ga-IE" dirty="0" smtClean="0"/>
          </a:p>
          <a:p>
            <a:pPr lvl="0" algn="just">
              <a:buNone/>
            </a:pPr>
            <a:r>
              <a:rPr lang="ga-IE" dirty="0" smtClean="0"/>
              <a:t>GEARRADH 45 lá príosúnachta ar Bhreatnach, mar gur dhiúltaigh sé glacadh le hordú cúirte i mBéarla.</a:t>
            </a:r>
          </a:p>
          <a:p>
            <a:pPr lvl="0" algn="just">
              <a:buNone/>
            </a:pPr>
            <a:r>
              <a:rPr lang="ga-IE" dirty="0" smtClean="0"/>
              <a:t> </a:t>
            </a:r>
          </a:p>
          <a:p>
            <a:pPr lvl="0" algn="just">
              <a:buNone/>
            </a:pPr>
            <a:r>
              <a:rPr lang="ga-IE" dirty="0" smtClean="0"/>
              <a:t>Bhí Jamie Bevin ar dhuine de dhream a ghlac seilbh ar oifig an Fheisire Chaomhaigh, Jonathan Evans, i gCaerdydd anuraidh. Rinneadh é sin mar agóid in éadan ciorruithe ar bhuiséad S4C.</a:t>
            </a:r>
          </a:p>
          <a:p>
            <a:pPr lvl="0" algn="just">
              <a:buNone/>
            </a:pPr>
            <a:r>
              <a:rPr lang="ga-IE" dirty="0" smtClean="0"/>
              <a:t> </a:t>
            </a:r>
          </a:p>
          <a:p>
            <a:pPr lvl="0" algn="just">
              <a:buNone/>
            </a:pPr>
            <a:r>
              <a:rPr lang="ga-IE" dirty="0" smtClean="0"/>
              <a:t>Scríobh Bevin mana ar an mballa agus d’ordaigh an chúirt dó cúiteamh £1,021 (€1,298) a dhíol as. Dúirt sé go raibh na hacmhainní aige leis an gcúiteamh a dhíol, ach nach ndéanfadh sé sin, mar go raibh an t-ordú i mBéarla, in ainneoin gur iarr sé trí huaire gur i mBreatnais a bheadh sé.</a:t>
            </a:r>
          </a:p>
          <a:p>
            <a:pPr lvl="0" algn="just">
              <a:buNone/>
            </a:pPr>
            <a:r>
              <a:rPr lang="ga-IE" dirty="0" smtClean="0"/>
              <a:t> </a:t>
            </a:r>
          </a:p>
          <a:p>
            <a:pPr lvl="0" algn="just">
              <a:buNone/>
            </a:pPr>
            <a:r>
              <a:rPr lang="ga-IE" dirty="0" smtClean="0"/>
              <a:t>Dúirt sé leis an gcúirt gur “pribhléid” a bhí ann dul faoi ghlas.</a:t>
            </a:r>
          </a:p>
          <a:p>
            <a:pPr lvl="0" algn="just">
              <a:buNone/>
            </a:pPr>
            <a:r>
              <a:rPr lang="ga-IE" sz="2600" b="1" dirty="0" smtClean="0"/>
              <a:t>PLÉ</a:t>
            </a:r>
          </a:p>
          <a:p>
            <a:pPr lvl="0" algn="just">
              <a:buNone/>
            </a:pPr>
            <a:r>
              <a:rPr lang="ga-IE" sz="2600" b="1" dirty="0" smtClean="0"/>
              <a:t>Cad a cheapann sibh faoina bhfuil déanta ag an bhfear sa sliocht?</a:t>
            </a:r>
          </a:p>
          <a:p>
            <a:pPr lvl="0" algn="just">
              <a:buNone/>
            </a:pPr>
            <a:r>
              <a:rPr lang="ga-IE" sz="2600" b="1" dirty="0" smtClean="0"/>
              <a:t>An ndéanfá an rud céanna ar son na Gaeilge? Cén fáth? </a:t>
            </a:r>
            <a:endParaRPr lang="ga-IE" dirty="0"/>
          </a:p>
        </p:txBody>
      </p:sp>
      <p:sp>
        <p:nvSpPr>
          <p:cNvPr id="8" name="Right Arrow 7"/>
          <p:cNvSpPr/>
          <p:nvPr/>
        </p:nvSpPr>
        <p:spPr>
          <a:xfrm>
            <a:off x="304800" y="838200"/>
            <a:ext cx="47244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7" name="TextBox 6"/>
          <p:cNvSpPr txBox="1"/>
          <p:nvPr/>
        </p:nvSpPr>
        <p:spPr>
          <a:xfrm>
            <a:off x="228600" y="304801"/>
            <a:ext cx="6248400" cy="584775"/>
          </a:xfrm>
          <a:prstGeom prst="rect">
            <a:avLst/>
          </a:prstGeom>
          <a:noFill/>
        </p:spPr>
        <p:txBody>
          <a:bodyPr wrap="square" rtlCol="0">
            <a:spAutoFit/>
          </a:bodyPr>
          <a:lstStyle/>
          <a:p>
            <a:r>
              <a:rPr lang="en-IE" sz="3200" b="1" dirty="0" smtClean="0">
                <a:latin typeface="+mj-lt"/>
              </a:rPr>
              <a:t>Na Teangacha Ceilteacha	       </a:t>
            </a:r>
            <a:r>
              <a:rPr lang="ga-IE" sz="1600" b="1" dirty="0" smtClean="0">
                <a:latin typeface="+mj-lt"/>
              </a:rPr>
              <a:t>Iarobair</a:t>
            </a:r>
            <a:r>
              <a:rPr lang="en-IE" sz="1600" b="1" dirty="0" smtClean="0">
                <a:latin typeface="+mj-lt"/>
              </a:rPr>
              <a:t> </a:t>
            </a:r>
            <a:r>
              <a:rPr lang="en-IE" sz="1600" b="1" dirty="0" smtClean="0">
                <a:latin typeface="+mj-lt"/>
              </a:rPr>
              <a:t>2</a:t>
            </a:r>
            <a:endParaRPr lang="en-IE" sz="3200" b="1" dirty="0">
              <a:latin typeface="+mj-lt"/>
            </a:endParaRPr>
          </a:p>
        </p:txBody>
      </p:sp>
      <p:pic>
        <p:nvPicPr>
          <p:cNvPr id="3078"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1" y="1524000"/>
            <a:ext cx="3269134" cy="158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41355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1892</TotalTime>
  <Words>1359</Words>
  <Application>Microsoft Office PowerPoint</Application>
  <PresentationFormat>On-screen Show (4:3)</PresentationFormat>
  <Paragraphs>213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Una</dc:creator>
  <cp:lastModifiedBy>riarachan</cp:lastModifiedBy>
  <cp:revision>98</cp:revision>
  <cp:lastPrinted>2013-04-18T18:59:44Z</cp:lastPrinted>
  <dcterms:created xsi:type="dcterms:W3CDTF">2006-08-16T00:00:00Z</dcterms:created>
  <dcterms:modified xsi:type="dcterms:W3CDTF">2013-07-10T10:24:59Z</dcterms:modified>
</cp:coreProperties>
</file>