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66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6" d="100"/>
          <a:sy n="66" d="100"/>
        </p:scale>
        <p:origin x="25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9906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2000" dirty="0" smtClean="0">
                <a:solidFill>
                  <a:schemeClr val="tx1"/>
                </a:solidFill>
              </a:rPr>
              <a:t>Déan plé leis an duine in aice faoi na difríochtaí idir an dá fhocal:</a:t>
            </a: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An féidir libh sainmhíniú a thabhairt ar an dá fhocal?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Abair na focail amach os ard. An féidir libh na difríochtaí – ó thaobh fuaimnithe de – a dhéanamh amach?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Roghnaígí an focal ceart le cur sna habairtí seo:</a:t>
            </a:r>
          </a:p>
          <a:p>
            <a:pPr algn="just"/>
            <a:endParaRPr lang="en-IE" sz="6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Níl </a:t>
            </a:r>
            <a:r>
              <a:rPr lang="en-IE" sz="1800" dirty="0">
                <a:solidFill>
                  <a:schemeClr val="tx1"/>
                </a:solidFill>
              </a:rPr>
              <a:t>aon bhall </a:t>
            </a:r>
            <a:r>
              <a:rPr lang="en-IE" sz="1800" dirty="0" smtClean="0">
                <a:solidFill>
                  <a:schemeClr val="tx1"/>
                </a:solidFill>
              </a:rPr>
              <a:t>_____________ glan fágtha agam. 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Cá bhfuil </a:t>
            </a:r>
            <a:r>
              <a:rPr lang="en-IE" sz="1800" dirty="0">
                <a:solidFill>
                  <a:schemeClr val="tx1"/>
                </a:solidFill>
              </a:rPr>
              <a:t>mo chuid </a:t>
            </a:r>
            <a:r>
              <a:rPr lang="en-IE" sz="1800" dirty="0" smtClean="0">
                <a:solidFill>
                  <a:schemeClr val="tx1"/>
                </a:solidFill>
              </a:rPr>
              <a:t>_____________?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Díolann </a:t>
            </a:r>
            <a:r>
              <a:rPr lang="en-IE" sz="1800" dirty="0">
                <a:solidFill>
                  <a:schemeClr val="tx1"/>
                </a:solidFill>
              </a:rPr>
              <a:t>an siopa sin </a:t>
            </a:r>
            <a:r>
              <a:rPr lang="en-IE" sz="1800" dirty="0" smtClean="0">
                <a:solidFill>
                  <a:schemeClr val="tx1"/>
                </a:solidFill>
              </a:rPr>
              <a:t>_____________ fear amháin.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Is breá </a:t>
            </a:r>
            <a:r>
              <a:rPr lang="en-IE" sz="1800" dirty="0">
                <a:solidFill>
                  <a:schemeClr val="tx1"/>
                </a:solidFill>
              </a:rPr>
              <a:t>liom _____________ </a:t>
            </a:r>
            <a:r>
              <a:rPr lang="en-IE" sz="1800" dirty="0" smtClean="0">
                <a:solidFill>
                  <a:schemeClr val="tx1"/>
                </a:solidFill>
              </a:rPr>
              <a:t>deasa a cheannach don Nollaig.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Caithfidh </a:t>
            </a:r>
            <a:r>
              <a:rPr lang="en-IE" sz="1800" dirty="0">
                <a:solidFill>
                  <a:schemeClr val="tx1"/>
                </a:solidFill>
              </a:rPr>
              <a:t>mé paiste </a:t>
            </a:r>
            <a:r>
              <a:rPr lang="en-IE" sz="1800" dirty="0" smtClean="0">
                <a:solidFill>
                  <a:schemeClr val="tx1"/>
                </a:solidFill>
              </a:rPr>
              <a:t>_____________ a chur ar mo gheansaí. </a:t>
            </a:r>
            <a:endParaRPr lang="en-IE" sz="1800" dirty="0">
              <a:solidFill>
                <a:schemeClr val="tx1"/>
              </a:solidFill>
            </a:endParaRPr>
          </a:p>
          <a:p>
            <a:pPr lvl="1" algn="just"/>
            <a:endParaRPr lang="en-IE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IE" sz="2200" dirty="0" smtClean="0">
                <a:solidFill>
                  <a:schemeClr val="tx1"/>
                </a:solidFill>
              </a:rPr>
              <a:t>Cumaigí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éadaigh</a:t>
            </a:r>
            <a:r>
              <a:rPr lang="en-IE" sz="2200" dirty="0" smtClean="0">
                <a:solidFill>
                  <a:schemeClr val="tx1"/>
                </a:solidFill>
              </a:rPr>
              <a:t> iontu; agus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éadaí</a:t>
            </a:r>
            <a:r>
              <a:rPr lang="en-IE" sz="2200" dirty="0" smtClean="0">
                <a:solidFill>
                  <a:schemeClr val="tx1"/>
                </a:solidFill>
              </a:rPr>
              <a:t> iontu.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IE" sz="1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27706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Éadaigh nó Éadaí?			  </a:t>
            </a:r>
            <a:r>
              <a:rPr lang="en-IE" sz="1600" b="1" dirty="0" smtClean="0"/>
              <a:t>Stór focal</a:t>
            </a:r>
            <a:endParaRPr lang="ga-IE" sz="1600" b="1" dirty="0"/>
          </a:p>
        </p:txBody>
      </p:sp>
      <p:sp>
        <p:nvSpPr>
          <p:cNvPr id="4" name="AutoShape 4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307975" y="-20415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8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460375" y="-18891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AutoShape 10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612775" y="-17367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0200"/>
            <a:ext cx="331732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5974" y="1715400"/>
            <a:ext cx="3387725" cy="2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0" y="283527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Éadaigh</a:t>
            </a:r>
            <a:endParaRPr lang="en-IE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42126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Éadaí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39426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8763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Is ceacht gearr é seo a chuideoidh leis na daltaí idirdhealú a dhéanamh idir an dá fhocal: </a:t>
            </a:r>
            <a:r>
              <a:rPr lang="en-IE" sz="1200" i="1" dirty="0" smtClean="0">
                <a:solidFill>
                  <a:schemeClr val="tx1"/>
                </a:solidFill>
              </a:rPr>
              <a:t>éadaigh</a:t>
            </a:r>
            <a:r>
              <a:rPr lang="en-IE" sz="1200" dirty="0" smtClean="0">
                <a:solidFill>
                  <a:schemeClr val="tx1"/>
                </a:solidFill>
              </a:rPr>
              <a:t> agus </a:t>
            </a:r>
            <a:r>
              <a:rPr lang="en-IE" sz="1200" i="1" dirty="0" smtClean="0">
                <a:solidFill>
                  <a:schemeClr val="tx1"/>
                </a:solidFill>
              </a:rPr>
              <a:t>éadaí</a:t>
            </a:r>
            <a:r>
              <a:rPr lang="en-IE" sz="1200" dirty="0" smtClean="0">
                <a:solidFill>
                  <a:schemeClr val="tx1"/>
                </a:solidFill>
              </a:rPr>
              <a:t>. Is minic a mheasctar an dá fhocal. Is </a:t>
            </a:r>
            <a:r>
              <a:rPr lang="en-IE" sz="1200" dirty="0">
                <a:solidFill>
                  <a:schemeClr val="tx1"/>
                </a:solidFill>
              </a:rPr>
              <a:t>é atá in ‘éadaigh’ ná ginideach an fhocail ‘éadach</a:t>
            </a:r>
            <a:r>
              <a:rPr lang="en-IE" sz="1200" dirty="0" smtClean="0">
                <a:solidFill>
                  <a:schemeClr val="tx1"/>
                </a:solidFill>
              </a:rPr>
              <a:t>’. Is é atá in  </a:t>
            </a:r>
            <a:r>
              <a:rPr lang="en-IE" sz="1200" dirty="0">
                <a:solidFill>
                  <a:schemeClr val="tx1"/>
                </a:solidFill>
              </a:rPr>
              <a:t>‘éadaí’ </a:t>
            </a:r>
            <a:r>
              <a:rPr lang="en-IE" sz="1200" dirty="0" smtClean="0">
                <a:solidFill>
                  <a:schemeClr val="tx1"/>
                </a:solidFill>
              </a:rPr>
              <a:t>ná </a:t>
            </a:r>
            <a:r>
              <a:rPr lang="en-IE" sz="1200" dirty="0">
                <a:solidFill>
                  <a:schemeClr val="tx1"/>
                </a:solidFill>
              </a:rPr>
              <a:t>an uimhir iolra de ‘</a:t>
            </a:r>
            <a:r>
              <a:rPr lang="en-IE" sz="1200" dirty="0" smtClean="0">
                <a:solidFill>
                  <a:schemeClr val="tx1"/>
                </a:solidFill>
              </a:rPr>
              <a:t>éadach’.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Moltar seans a thabhairt do gach beirt na ceisteanna a phlé le chéile ar dtús sula bpléifeá féin na freagraí leis an rang iomlán. Is féidir nóiméad nó dhó a thabhairt do gach beirt an chéad cheist a plé le chéile; agus ansin an cheist sin a phlé leis an rang ar fad. Is féidir leanúint ar aghaidh mar sin leis na ceisteanna eile.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b="1" dirty="0" smtClean="0">
                <a:solidFill>
                  <a:schemeClr val="tx1"/>
                </a:solidFill>
              </a:rPr>
              <a:t>Freagraí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Níl aon bhall </a:t>
            </a:r>
            <a:r>
              <a:rPr lang="en-IE" sz="1200" b="1" dirty="0" smtClean="0">
                <a:solidFill>
                  <a:schemeClr val="tx1"/>
                </a:solidFill>
              </a:rPr>
              <a:t>éadaigh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glan fágtha agam.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Cá bhfuil mo chuid </a:t>
            </a:r>
            <a:r>
              <a:rPr lang="en-IE" sz="1200" b="1" dirty="0" smtClean="0">
                <a:solidFill>
                  <a:schemeClr val="tx1"/>
                </a:solidFill>
              </a:rPr>
              <a:t>éadaigh</a:t>
            </a:r>
            <a:r>
              <a:rPr lang="en-IE" sz="1200" dirty="0" smtClean="0">
                <a:solidFill>
                  <a:schemeClr val="tx1"/>
                </a:solidFill>
              </a:rPr>
              <a:t>?</a:t>
            </a:r>
            <a:endParaRPr lang="en-IE" sz="1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Díolann an siopa sin </a:t>
            </a:r>
            <a:r>
              <a:rPr lang="en-IE" sz="1200" b="1" dirty="0" smtClean="0">
                <a:solidFill>
                  <a:schemeClr val="tx1"/>
                </a:solidFill>
              </a:rPr>
              <a:t>éadaí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fear amháin.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Is breá liom </a:t>
            </a:r>
            <a:r>
              <a:rPr lang="en-IE" sz="1200" b="1" dirty="0" smtClean="0">
                <a:solidFill>
                  <a:schemeClr val="tx1"/>
                </a:solidFill>
              </a:rPr>
              <a:t>éadaí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deasa a cheannach don Nollaig.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Caithfidh mé paiste </a:t>
            </a:r>
            <a:r>
              <a:rPr lang="en-IE" sz="1200" b="1" dirty="0" smtClean="0">
                <a:solidFill>
                  <a:schemeClr val="tx1"/>
                </a:solidFill>
              </a:rPr>
              <a:t>éadaigh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a chur ar mo gheansaí.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73428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Éadaigh nó Éadaí?			  </a:t>
            </a:r>
            <a:r>
              <a:rPr lang="en-IE" sz="1600" b="1" dirty="0" smtClean="0"/>
              <a:t>Treoracha</a:t>
            </a:r>
            <a:endParaRPr lang="ga-IE" sz="1600" b="1" dirty="0"/>
          </a:p>
        </p:txBody>
      </p:sp>
    </p:spTree>
    <p:extLst>
      <p:ext uri="{BB962C8B-B14F-4D97-AF65-F5344CB8AC3E}">
        <p14:creationId xmlns:p14="http://schemas.microsoft.com/office/powerpoint/2010/main" val="255621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297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user1</cp:lastModifiedBy>
  <cp:revision>83</cp:revision>
  <cp:lastPrinted>2014-05-08T13:49:51Z</cp:lastPrinted>
  <dcterms:created xsi:type="dcterms:W3CDTF">2006-08-16T00:00:00Z</dcterms:created>
  <dcterms:modified xsi:type="dcterms:W3CDTF">2016-01-15T10:27:59Z</dcterms:modified>
</cp:coreProperties>
</file>