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58" r:id="rId4"/>
    <p:sldId id="265" r:id="rId5"/>
    <p:sldId id="272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107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1</a:t>
            </a:fld>
            <a:endParaRPr lang="ga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2</a:t>
            </a:fld>
            <a:endParaRPr lang="ga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6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3100" b="1" dirty="0" smtClean="0"/>
              <a:t>Díospóireachtaí Uí </a:t>
            </a:r>
            <a:r>
              <a:rPr lang="en-IE" sz="3100" b="1" dirty="0" err="1" smtClean="0"/>
              <a:t>Chadhain</a:t>
            </a:r>
            <a:r>
              <a:rPr lang="en-IE" sz="3100" b="1" dirty="0" smtClean="0"/>
              <a:t>   </a:t>
            </a:r>
            <a:r>
              <a:rPr lang="ga-IE" sz="1800" b="1" dirty="0" smtClean="0"/>
              <a:t>réamhobair </a:t>
            </a:r>
            <a:r>
              <a:rPr lang="en-IE" sz="1800" b="1" dirty="0" smtClean="0"/>
              <a:t>1</a:t>
            </a:r>
            <a:r>
              <a:rPr lang="en-IE" sz="3100" b="1" dirty="0" smtClean="0"/>
              <a:t>  </a:t>
            </a:r>
            <a:r>
              <a:rPr lang="en-IE" sz="3100" b="1" dirty="0" smtClean="0"/>
              <a:t>	 </a:t>
            </a:r>
            <a:r>
              <a:rPr lang="en-IE" sz="1800" b="1" dirty="0" smtClean="0"/>
              <a:t>	</a:t>
            </a:r>
            <a:br>
              <a:rPr lang="en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5181600" cy="5943600"/>
          </a:xfrm>
        </p:spPr>
        <p:txBody>
          <a:bodyPr>
            <a:normAutofit fontScale="25000" lnSpcReduction="20000"/>
          </a:bodyPr>
          <a:lstStyle/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(a) An bhfaca tú riamh duine a shíl tú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a bhí an-mhaith go deo ag labhairt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go poiblí? (e.g. Uachtarán éigin,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polaiteoir éigin, aisteoir nó fear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grinn/bean ghrinn, múinteoir ar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scoil, cara duit etc.)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Scríobh síos cúpla sampla.</a:t>
            </a:r>
          </a:p>
          <a:p>
            <a:pPr marL="1143000" indent="-1143000" algn="l"/>
            <a:endParaRPr lang="en-IE" sz="10400" dirty="0" smtClean="0">
              <a:solidFill>
                <a:schemeClr val="tx1"/>
              </a:solidFill>
            </a:endParaRPr>
          </a:p>
          <a:p>
            <a:pPr marL="1143000" indent="-1143000" algn="l"/>
            <a:endParaRPr lang="en-IE" sz="10400" dirty="0" smtClean="0">
              <a:solidFill>
                <a:schemeClr val="tx1"/>
              </a:solidFill>
            </a:endParaRP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(b) Cad iad na tréithe a bhíonn ag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daoine atá go maith ag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díospóireacht?</a:t>
            </a:r>
          </a:p>
          <a:p>
            <a:pPr marL="1143000" indent="-1143000" algn="l"/>
            <a:r>
              <a:rPr lang="en-IE" sz="10400" dirty="0" smtClean="0">
                <a:solidFill>
                  <a:schemeClr val="tx1"/>
                </a:solidFill>
              </a:rPr>
              <a:t>Breac síos trí cinn.</a:t>
            </a:r>
          </a:p>
          <a:p>
            <a:pPr marL="1143000" indent="-1143000" algn="l"/>
            <a:endParaRPr lang="en-IE" sz="10400" dirty="0" smtClean="0">
              <a:solidFill>
                <a:schemeClr val="tx1"/>
              </a:solidFill>
            </a:endParaRPr>
          </a:p>
          <a:p>
            <a:pPr marL="1143000" indent="-1143000" algn="l"/>
            <a:endParaRPr lang="en-IE" sz="104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58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5800" dirty="0" smtClean="0">
                <a:solidFill>
                  <a:schemeClr val="tx1"/>
                </a:solidFill>
              </a:rPr>
              <a:t/>
            </a:r>
            <a:br>
              <a:rPr lang="ga-IE" sz="5800" dirty="0" smtClean="0">
                <a:solidFill>
                  <a:schemeClr val="tx1"/>
                </a:solidFill>
              </a:rPr>
            </a:br>
            <a:endParaRPr lang="ga-IE" sz="5800" dirty="0" smtClean="0">
              <a:solidFill>
                <a:schemeClr val="tx1"/>
              </a:solidFill>
            </a:endParaRPr>
          </a:p>
          <a:p>
            <a:pPr algn="l"/>
            <a:endParaRPr lang="en-IE" sz="5800" dirty="0" smtClean="0">
              <a:solidFill>
                <a:schemeClr val="tx1"/>
              </a:solidFill>
            </a:endParaRPr>
          </a:p>
          <a:p>
            <a:pPr algn="l"/>
            <a:endParaRPr lang="ga-IE" sz="58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3100" b="1" dirty="0" smtClean="0"/>
              <a:t>Díospóireachtaí Uí </a:t>
            </a:r>
            <a:r>
              <a:rPr lang="en-IE" sz="3100" b="1" dirty="0" err="1" smtClean="0"/>
              <a:t>Chadhain</a:t>
            </a:r>
            <a:r>
              <a:rPr lang="en-IE" sz="3600" b="1" dirty="0" smtClean="0"/>
              <a:t>   </a:t>
            </a:r>
            <a:r>
              <a:rPr lang="ga-IE" sz="1800" b="1" dirty="0" smtClean="0"/>
              <a:t>réamhobair  2</a:t>
            </a:r>
            <a:br>
              <a:rPr lang="ga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5181600" cy="5486400"/>
          </a:xfrm>
        </p:spPr>
        <p:txBody>
          <a:bodyPr>
            <a:normAutofit fontScale="25000" lnSpcReduction="20000"/>
          </a:bodyPr>
          <a:lstStyle/>
          <a:p>
            <a:pPr marL="1143000" indent="-1143000" algn="l"/>
            <a:r>
              <a:rPr lang="en-IE" sz="9600" dirty="0" smtClean="0">
                <a:solidFill>
                  <a:schemeClr val="tx1"/>
                </a:solidFill>
              </a:rPr>
              <a:t>(a) Cad atá ar eolas agat faoi</a:t>
            </a:r>
          </a:p>
          <a:p>
            <a:pPr marL="1143000" indent="-1143000" algn="l"/>
            <a:r>
              <a:rPr lang="en-IE" sz="9600" dirty="0" smtClean="0">
                <a:solidFill>
                  <a:schemeClr val="tx1"/>
                </a:solidFill>
              </a:rPr>
              <a:t>Dhíospóireachtaí Uí Chadhain? </a:t>
            </a:r>
          </a:p>
          <a:p>
            <a:pPr marL="1143000" indent="-1143000" algn="l"/>
            <a:endParaRPr lang="en-IE" sz="9600" dirty="0" smtClean="0">
              <a:solidFill>
                <a:schemeClr val="tx1"/>
              </a:solidFill>
            </a:endParaRPr>
          </a:p>
          <a:p>
            <a:pPr marL="1143000" indent="-1143000" algn="l"/>
            <a:r>
              <a:rPr lang="en-IE" sz="9600" dirty="0" smtClean="0">
                <a:solidFill>
                  <a:schemeClr val="tx1"/>
                </a:solidFill>
              </a:rPr>
              <a:t>(b) Ar ghlac tusa nó daoine i do rang</a:t>
            </a:r>
          </a:p>
          <a:p>
            <a:pPr marL="1143000" indent="-1143000" algn="l"/>
            <a:r>
              <a:rPr lang="en-IE" sz="9600" dirty="0" smtClean="0">
                <a:solidFill>
                  <a:schemeClr val="tx1"/>
                </a:solidFill>
              </a:rPr>
              <a:t>páirt riamh i ndíospóireachtaí i</a:t>
            </a:r>
          </a:p>
          <a:p>
            <a:pPr marL="1143000" indent="-1143000" algn="l"/>
            <a:r>
              <a:rPr lang="en-IE" sz="9600" dirty="0" smtClean="0">
                <a:solidFill>
                  <a:schemeClr val="tx1"/>
                </a:solidFill>
              </a:rPr>
              <a:t>nGaeilge...?</a:t>
            </a:r>
          </a:p>
          <a:p>
            <a:pPr algn="l"/>
            <a:r>
              <a:rPr lang="en-IE" sz="9600" dirty="0" smtClean="0">
                <a:solidFill>
                  <a:schemeClr val="tx1"/>
                </a:solidFill>
              </a:rPr>
              <a:t>	...nó i mBéarla?</a:t>
            </a:r>
          </a:p>
          <a:p>
            <a:pPr marL="514350" indent="-514350" algn="l"/>
            <a:endParaRPr lang="en-IE" sz="45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IE" sz="45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IE" sz="96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IE" sz="9600" dirty="0" smtClean="0">
                <a:solidFill>
                  <a:schemeClr val="tx1"/>
                </a:solidFill>
              </a:rPr>
              <a:t>(c)   An dtuigeann tú na focail seo:</a:t>
            </a:r>
          </a:p>
          <a:p>
            <a:pPr algn="l"/>
            <a:endParaRPr lang="en-IE" sz="9600" dirty="0" smtClean="0">
              <a:solidFill>
                <a:schemeClr val="tx1"/>
              </a:solidFill>
            </a:endParaRPr>
          </a:p>
          <a:p>
            <a:pPr algn="l"/>
            <a:r>
              <a:rPr lang="en-IE" sz="9600" dirty="0" smtClean="0">
                <a:solidFill>
                  <a:schemeClr val="tx1"/>
                </a:solidFill>
              </a:rPr>
              <a:t>an rún</a:t>
            </a:r>
          </a:p>
          <a:p>
            <a:pPr algn="l"/>
            <a:r>
              <a:rPr lang="en-IE" sz="9600" dirty="0" smtClean="0">
                <a:solidFill>
                  <a:schemeClr val="tx1"/>
                </a:solidFill>
              </a:rPr>
              <a:t>i bhfabhar an rúin</a:t>
            </a:r>
          </a:p>
          <a:p>
            <a:pPr algn="l"/>
            <a:r>
              <a:rPr lang="en-IE" sz="9600" dirty="0" smtClean="0">
                <a:solidFill>
                  <a:schemeClr val="tx1"/>
                </a:solidFill>
              </a:rPr>
              <a:t>i gcoinne an rúin</a:t>
            </a: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1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1300" dirty="0" smtClean="0">
                <a:solidFill>
                  <a:schemeClr val="tx1"/>
                </a:solidFill>
              </a:rPr>
              <a:t/>
            </a:r>
            <a:br>
              <a:rPr lang="ga-IE" sz="1300" dirty="0" smtClean="0">
                <a:solidFill>
                  <a:schemeClr val="tx1"/>
                </a:solidFill>
              </a:rPr>
            </a:br>
            <a:endParaRPr lang="ga-IE" sz="1300" dirty="0" smtClean="0">
              <a:solidFill>
                <a:schemeClr val="tx1"/>
              </a:solidFill>
            </a:endParaRPr>
          </a:p>
          <a:p>
            <a:pPr algn="l"/>
            <a:endParaRPr lang="en-IE" sz="3300" dirty="0" smtClean="0">
              <a:solidFill>
                <a:schemeClr val="tx1"/>
              </a:solidFill>
            </a:endParaRPr>
          </a:p>
          <a:p>
            <a:pPr algn="l"/>
            <a:endParaRPr lang="ga-IE" sz="1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Aoife\AppData\Local\Microsoft\Windows\Temporary Internet Files\Content.IE5\SI097AN1\MC9003013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800600"/>
            <a:ext cx="1813255" cy="1527962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ga-IE" sz="3200" dirty="0" smtClean="0"/>
              <a:t/>
            </a:r>
            <a:br>
              <a:rPr lang="ga-IE" sz="3200" dirty="0" smtClean="0"/>
            </a:br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ga-IE" sz="3200" dirty="0" smtClean="0"/>
              <a:t/>
            </a:r>
            <a:br>
              <a:rPr lang="ga-IE" sz="3200" dirty="0" smtClean="0"/>
            </a:br>
            <a:endParaRPr lang="ga-IE" sz="1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6172200" cy="6705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sz="1800" dirty="0" smtClean="0"/>
              <a:t>Feicfidh tú beirt chailíní ag caint ar an uair ar ghlac siad páirt i nDíospóireachtaí Uí Chadhain; Ceithleann ó Phobalscoil Ghaoth Dobhair agus Iseult ó Phobalscoil Chorca Dhuibhne.</a:t>
            </a:r>
          </a:p>
          <a:p>
            <a:pPr>
              <a:buNone/>
            </a:pPr>
            <a:endParaRPr lang="ga-IE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Conas a d’éirigh le foireann Cheithleann sna díospóireachtaí?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Cad a bhí speisialta faoin gcomórtas do Cheithleann? 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Cén t-athrú atá tagtha ar Cheithleann tar éis di páirt a ghlacadh sa díospóireacht?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Cad a deir Iseult faoin áit a raibh an babhta ceannais ar siúl?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Conas a bhraith Iseult nuair a bhí sí ag díospóireacht? Cén fáth ar bhraith sí mar sin?</a:t>
            </a:r>
          </a:p>
          <a:p>
            <a:pPr marL="457200" indent="-457200">
              <a:buAutoNum type="arabicPeriod"/>
            </a:pPr>
            <a:endParaRPr lang="ga-IE" sz="2400" dirty="0" smtClean="0"/>
          </a:p>
          <a:p>
            <a:pPr>
              <a:buNone/>
            </a:pPr>
            <a:endParaRPr lang="ga-IE" sz="5500" dirty="0" smtClean="0"/>
          </a:p>
          <a:p>
            <a:pPr>
              <a:buNone/>
            </a:pPr>
            <a:endParaRPr lang="ga-I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Díospóireachtaí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Uí Chadhain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en-IE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Éisteacht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85800" y="6096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172200" cy="771101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ga-IE" sz="2900" b="1" dirty="0" smtClean="0"/>
              <a:t>Conas a deir tusa é?</a:t>
            </a:r>
          </a:p>
          <a:p>
            <a:pPr marL="0" indent="0">
              <a:buNone/>
            </a:pPr>
            <a:r>
              <a:rPr lang="ga-IE" sz="2400" dirty="0" smtClean="0"/>
              <a:t>Bíonn difríochtaí sna canúintí go minic sa Ghaeilge. An bhfuil slite eile agatsa chun na rudaí seo a rá?</a:t>
            </a:r>
          </a:p>
          <a:p>
            <a:pPr marL="0" indent="0">
              <a:buNone/>
            </a:pPr>
            <a:endParaRPr lang="ga-IE" sz="2900" dirty="0" smtClean="0"/>
          </a:p>
          <a:p>
            <a:pPr marL="0" indent="0">
              <a:buNone/>
            </a:pPr>
            <a:r>
              <a:rPr lang="ga-IE" sz="2900" dirty="0" smtClean="0"/>
              <a:t>“fosta”</a:t>
            </a:r>
          </a:p>
          <a:p>
            <a:pPr marL="0" indent="0">
              <a:buNone/>
            </a:pPr>
            <a:r>
              <a:rPr lang="ga-IE" sz="2900" dirty="0" smtClean="0"/>
              <a:t>“domhsa”</a:t>
            </a:r>
          </a:p>
          <a:p>
            <a:pPr marL="0" indent="0">
              <a:buNone/>
            </a:pPr>
            <a:r>
              <a:rPr lang="ga-IE" sz="2900" dirty="0" smtClean="0"/>
              <a:t>“iontach deas”</a:t>
            </a:r>
          </a:p>
          <a:p>
            <a:pPr marL="0" indent="0">
              <a:buNone/>
            </a:pPr>
            <a:r>
              <a:rPr lang="ga-IE" sz="2900" dirty="0" smtClean="0"/>
              <a:t>“Bhain mé sult millteanach as.”</a:t>
            </a:r>
          </a:p>
          <a:p>
            <a:pPr marL="0" indent="0">
              <a:buNone/>
            </a:pPr>
            <a:r>
              <a:rPr lang="ga-IE" sz="2900" dirty="0" smtClean="0"/>
              <a:t>“*Ní rinne mé dath ar bith roimhe sin.”</a:t>
            </a:r>
          </a:p>
          <a:p>
            <a:pPr marL="0" indent="0">
              <a:buNone/>
            </a:pPr>
            <a:r>
              <a:rPr lang="ga-IE" sz="2900" b="1" dirty="0" smtClean="0"/>
              <a:t>			agus</a:t>
            </a:r>
          </a:p>
          <a:p>
            <a:pPr marL="0" indent="0">
              <a:buNone/>
            </a:pPr>
            <a:r>
              <a:rPr lang="ga-IE" sz="2900" dirty="0" smtClean="0"/>
              <a:t>“An gcuabhair?”</a:t>
            </a:r>
          </a:p>
          <a:p>
            <a:pPr marL="0" indent="0">
              <a:buNone/>
            </a:pPr>
            <a:r>
              <a:rPr lang="ga-IE" sz="2900" dirty="0" smtClean="0"/>
              <a:t>“Chuamar”</a:t>
            </a:r>
          </a:p>
          <a:p>
            <a:pPr marL="0" indent="0">
              <a:buNone/>
            </a:pPr>
            <a:endParaRPr lang="ga-IE" sz="2900" dirty="0" smtClean="0"/>
          </a:p>
          <a:p>
            <a:pPr marL="0" indent="0">
              <a:buNone/>
            </a:pPr>
            <a:r>
              <a:rPr lang="ga-IE" sz="2900" dirty="0" smtClean="0"/>
              <a:t>Deir Iseult go raibh an seomra i gColáiste na Tríonóide ‘an-ghalánta’ ar fad. Is é sin le rá </a:t>
            </a:r>
            <a:r>
              <a:rPr lang="ga-IE" sz="2900" i="1" dirty="0" smtClean="0"/>
              <a:t>grand </a:t>
            </a:r>
            <a:r>
              <a:rPr lang="ga-IE" sz="2900" dirty="0" smtClean="0"/>
              <a:t>nó </a:t>
            </a:r>
            <a:r>
              <a:rPr lang="ga-IE" sz="2900" i="1" dirty="0" smtClean="0"/>
              <a:t>posh</a:t>
            </a:r>
            <a:r>
              <a:rPr lang="ga-IE" sz="2900" dirty="0" smtClean="0"/>
              <a:t>.</a:t>
            </a:r>
          </a:p>
          <a:p>
            <a:pPr marL="0" indent="0">
              <a:buNone/>
            </a:pPr>
            <a:endParaRPr lang="ga-IE" sz="2900" dirty="0" smtClean="0"/>
          </a:p>
          <a:p>
            <a:pPr marL="0" indent="0">
              <a:buNone/>
            </a:pPr>
            <a:r>
              <a:rPr lang="ga-IE" sz="2900" dirty="0" smtClean="0"/>
              <a:t>Cad iad na slite eile atá ann chun an focal sin a úsáid (go háirithe i gCanúint Uladh)?</a:t>
            </a:r>
          </a:p>
          <a:p>
            <a:pPr marL="0" indent="0">
              <a:buNone/>
            </a:pPr>
            <a:endParaRPr lang="en-IE" sz="2900" dirty="0" smtClean="0"/>
          </a:p>
          <a:p>
            <a:pPr marL="0" indent="0">
              <a:buNone/>
            </a:pPr>
            <a:r>
              <a:rPr lang="en-IE" sz="3800" dirty="0" smtClean="0"/>
              <a:t> </a:t>
            </a:r>
          </a:p>
          <a:p>
            <a:pPr marL="0" indent="0">
              <a:buNone/>
            </a:pPr>
            <a:r>
              <a:rPr lang="en-IE" i="1" dirty="0" smtClean="0"/>
              <a:t>		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Díospóireachtaí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Uí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2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Chadhain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lang="en-IE" sz="2800" b="1" dirty="0" smtClean="0">
                <a:latin typeface="+mj-lt"/>
                <a:ea typeface="+mj-ea"/>
                <a:cs typeface="+mj-cs"/>
              </a:rPr>
              <a:t>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85800" y="7620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172200" cy="7711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b="1" dirty="0" smtClean="0"/>
              <a:t>Ag aontú agus ag easaontú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Scríobh síos cúpla nath (pé méid ceann gur féidir leat smaoineamh air) i gcomhair nuair a theastaíonn uait:</a:t>
            </a:r>
          </a:p>
          <a:p>
            <a:pPr marL="0" indent="0">
              <a:buNone/>
            </a:pPr>
            <a:endParaRPr lang="en-IE" dirty="0" smtClean="0"/>
          </a:p>
          <a:p>
            <a:pPr marL="514350" indent="-514350">
              <a:buAutoNum type="arabicPeriod"/>
            </a:pPr>
            <a:r>
              <a:rPr lang="en-IE" b="1" dirty="0" smtClean="0"/>
              <a:t>Easaontú go láidir le duine</a:t>
            </a:r>
          </a:p>
          <a:p>
            <a:pPr marL="514350" indent="-514350">
              <a:buAutoNum type="arabicPeriod"/>
            </a:pPr>
            <a:r>
              <a:rPr lang="en-IE" b="1" dirty="0" smtClean="0"/>
              <a:t>Easaontú go pointe le duine</a:t>
            </a:r>
          </a:p>
          <a:p>
            <a:pPr marL="514350" indent="-514350">
              <a:buAutoNum type="arabicPeriod"/>
            </a:pPr>
            <a:r>
              <a:rPr lang="en-IE" b="1" dirty="0" smtClean="0"/>
              <a:t>Aontú go pointe le duine</a:t>
            </a:r>
          </a:p>
          <a:p>
            <a:pPr marL="514350" indent="-514350">
              <a:buAutoNum type="arabicPeriod"/>
            </a:pPr>
            <a:r>
              <a:rPr lang="en-IE" b="1" dirty="0" smtClean="0"/>
              <a:t>Aontú go láidir le duine</a:t>
            </a:r>
            <a:endParaRPr lang="en-IE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Díospóireachtaí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Uí </a:t>
            </a:r>
            <a:r>
              <a:rPr kumimoji="0" lang="en-IE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Chadhain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lang="en-IE" sz="2800" b="1" dirty="0" smtClean="0">
                <a:latin typeface="+mj-lt"/>
                <a:ea typeface="+mj-ea"/>
                <a:cs typeface="+mj-cs"/>
              </a:rPr>
              <a:t>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85800" y="6858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3100" b="1" dirty="0" smtClean="0"/>
              <a:t>Díospóireachtaí Uí </a:t>
            </a:r>
            <a:r>
              <a:rPr lang="en-IE" sz="3100" b="1" dirty="0" err="1" smtClean="0"/>
              <a:t>Chadhain</a:t>
            </a:r>
            <a:r>
              <a:rPr lang="en-IE" sz="2800" b="1" dirty="0" smtClean="0"/>
              <a:t>     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3</a:t>
            </a:r>
            <a:br>
              <a:rPr lang="en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5334000" cy="4953000"/>
          </a:xfrm>
        </p:spPr>
        <p:txBody>
          <a:bodyPr>
            <a:normAutofit/>
          </a:bodyPr>
          <a:lstStyle/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Cabhróidh an múinteoir libh anois díospóireacht a eagrú sa rang!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Seo daoibh an rún: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r>
              <a:rPr lang="en-IE" sz="2800" b="1" dirty="0" smtClean="0">
                <a:solidFill>
                  <a:schemeClr val="tx1"/>
                </a:solidFill>
              </a:rPr>
              <a:t>Ba cheart cosc a chur ar éidí scoile i scoileanna na hÉireann.</a:t>
            </a:r>
          </a:p>
        </p:txBody>
      </p:sp>
      <p:sp>
        <p:nvSpPr>
          <p:cNvPr id="5" name="Right Arrow 4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331</Words>
  <Application>Microsoft Office PowerPoint</Application>
  <PresentationFormat>On-screen Show (4:3)</PresentationFormat>
  <Paragraphs>94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Díospóireachtaí Uí Chadhain   réamhobair 1       </vt:lpstr>
      <vt:lpstr>   Díospóireachtaí Uí Chadhain   réamhobair  2  </vt:lpstr>
      <vt:lpstr>    </vt:lpstr>
      <vt:lpstr>Slide 4</vt:lpstr>
      <vt:lpstr>Slide 5</vt:lpstr>
      <vt:lpstr>   Díospóireachtaí Uí Chadhain          Iarphlé 3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 </dc:title>
  <dc:creator>Úna Nic Gabhann</dc:creator>
  <cp:lastModifiedBy>Aisling Pink iPod</cp:lastModifiedBy>
  <cp:revision>88</cp:revision>
  <dcterms:created xsi:type="dcterms:W3CDTF">2006-08-16T00:00:00Z</dcterms:created>
  <dcterms:modified xsi:type="dcterms:W3CDTF">2012-09-26T10:23:13Z</dcterms:modified>
</cp:coreProperties>
</file>