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68" r:id="rId5"/>
    <p:sldId id="282" r:id="rId6"/>
    <p:sldId id="272" r:id="rId7"/>
    <p:sldId id="280" r:id="rId8"/>
    <p:sldId id="283" r:id="rId9"/>
    <p:sldId id="277" r:id="rId10"/>
    <p:sldId id="281" r:id="rId11"/>
  </p:sldIdLst>
  <p:sldSz cx="6858000" cy="9144000" type="screen4x3"/>
  <p:notesSz cx="67611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32">
          <p15:clr>
            <a:srgbClr val="A4A3A4"/>
          </p15:clr>
        </p15:guide>
        <p15:guide id="2" pos="213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irdre" initials="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8" d="100"/>
          <a:sy n="78" d="100"/>
        </p:scale>
        <p:origin x="1512" y="120"/>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2856" y="-102"/>
      </p:cViewPr>
      <p:guideLst>
        <p:guide orient="horz" pos="3132"/>
        <p:guide pos="213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ga-IE"/>
          </a:p>
        </p:txBody>
      </p:sp>
      <p:sp>
        <p:nvSpPr>
          <p:cNvPr id="3" name="Date Placeholder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2C06521C-613D-4CD2-A859-6E74FBAE77F0}" type="datetimeFigureOut">
              <a:rPr lang="ga-IE" smtClean="0"/>
              <a:pPr/>
              <a:t>28/02/2014</a:t>
            </a:fld>
            <a:endParaRPr lang="ga-IE"/>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ga-IE"/>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0ED5E88A-299C-4828-BDC8-329C14C180AE}" type="slidenum">
              <a:rPr lang="ga-IE" smtClean="0"/>
              <a:pPr/>
              <a:t>‹#›</a:t>
            </a:fld>
            <a:endParaRPr lang="ga-IE"/>
          </a:p>
        </p:txBody>
      </p:sp>
    </p:spTree>
    <p:extLst>
      <p:ext uri="{BB962C8B-B14F-4D97-AF65-F5344CB8AC3E}">
        <p14:creationId xmlns:p14="http://schemas.microsoft.com/office/powerpoint/2010/main" val="11561744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ga-IE"/>
          </a:p>
        </p:txBody>
      </p:sp>
      <p:sp>
        <p:nvSpPr>
          <p:cNvPr id="3" name="Date Placeholder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AF60FEF6-2390-442A-951E-00635FF7FC08}" type="datetimeFigureOut">
              <a:rPr lang="ga-IE" smtClean="0"/>
              <a:pPr/>
              <a:t>28/02/2014</a:t>
            </a:fld>
            <a:endParaRPr lang="ga-IE"/>
          </a:p>
        </p:txBody>
      </p:sp>
      <p:sp>
        <p:nvSpPr>
          <p:cNvPr id="4" name="Slide Image Placeholder 3"/>
          <p:cNvSpPr>
            <a:spLocks noGrp="1" noRot="1" noChangeAspect="1"/>
          </p:cNvSpPr>
          <p:nvPr>
            <p:ph type="sldImg" idx="2"/>
          </p:nvPr>
        </p:nvSpPr>
        <p:spPr>
          <a:xfrm>
            <a:off x="1982788" y="746125"/>
            <a:ext cx="2795587" cy="3727450"/>
          </a:xfrm>
          <a:prstGeom prst="rect">
            <a:avLst/>
          </a:prstGeom>
          <a:noFill/>
          <a:ln w="12700">
            <a:solidFill>
              <a:prstClr val="black"/>
            </a:solidFill>
          </a:ln>
        </p:spPr>
        <p:txBody>
          <a:bodyPr vert="horz" lIns="91440" tIns="45720" rIns="91440" bIns="45720" rtlCol="0" anchor="ctr"/>
          <a:lstStyle/>
          <a:p>
            <a:endParaRPr lang="ga-IE"/>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ga-IE"/>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ga-IE"/>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49747997-6BB7-4738-9F22-9FB6B06EB51D}" type="slidenum">
              <a:rPr lang="ga-IE" smtClean="0"/>
              <a:pPr/>
              <a:t>‹#›</a:t>
            </a:fld>
            <a:endParaRPr lang="ga-IE"/>
          </a:p>
        </p:txBody>
      </p:sp>
    </p:spTree>
    <p:extLst>
      <p:ext uri="{BB962C8B-B14F-4D97-AF65-F5344CB8AC3E}">
        <p14:creationId xmlns:p14="http://schemas.microsoft.com/office/powerpoint/2010/main" val="2702819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72"/>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9"/>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9"/>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22"/>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5"/>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5"/>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2"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72"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2"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3"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90" y="364071"/>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3" y="1913471"/>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cinnte</a:t>
            </a:r>
            <a:r>
              <a:rPr lang="en-US" dirty="0" smtClean="0"/>
              <a:t> </a:t>
            </a:r>
            <a:r>
              <a:rPr lang="en-US" dirty="0" err="1" smtClean="0"/>
              <a:t>dearfach</a:t>
            </a:r>
            <a:r>
              <a:rPr lang="en-US" dirty="0" smtClean="0"/>
              <a:t> </a:t>
            </a:r>
            <a:endParaRPr lang="en-US" dirty="0"/>
          </a:p>
        </p:txBody>
      </p:sp>
      <p:sp>
        <p:nvSpPr>
          <p:cNvPr id="3" name="Text Placeholder 2"/>
          <p:cNvSpPr>
            <a:spLocks noGrp="1"/>
          </p:cNvSpPr>
          <p:nvPr>
            <p:ph type="body" idx="1"/>
          </p:nvPr>
        </p:nvSpPr>
        <p:spPr>
          <a:xfrm>
            <a:off x="342900" y="2133605"/>
            <a:ext cx="6172200" cy="6034617"/>
          </a:xfrm>
          <a:prstGeom prst="rect">
            <a:avLst/>
          </a:prstGeom>
        </p:spPr>
        <p:txBody>
          <a:bodyPr vert="horz" lIns="91440" tIns="45720" rIns="91440" bIns="45720" rtlCol="0">
            <a:normAutofit/>
          </a:bodyPr>
          <a:lstStyle/>
          <a:p>
            <a:pPr lvl="0"/>
            <a:r>
              <a:rPr lang="en-US" dirty="0" smtClean="0"/>
              <a:t>Click to edit </a:t>
            </a:r>
            <a:r>
              <a:rPr lang="en-IE" noProof="0" dirty="0" smtClean="0"/>
              <a:t>Master</a:t>
            </a:r>
            <a:r>
              <a:rPr lang="en-US" dirty="0" smtClean="0"/>
              <a:t>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342900" y="8475138"/>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2/28/2014</a:t>
            </a:fld>
            <a:endParaRPr lang="en-US"/>
          </a:p>
        </p:txBody>
      </p:sp>
      <p:sp>
        <p:nvSpPr>
          <p:cNvPr id="5" name="Footer Placeholder 4"/>
          <p:cNvSpPr>
            <a:spLocks noGrp="1"/>
          </p:cNvSpPr>
          <p:nvPr>
            <p:ph type="ftr" sz="quarter" idx="3"/>
          </p:nvPr>
        </p:nvSpPr>
        <p:spPr>
          <a:xfrm>
            <a:off x="2343150" y="8475138"/>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8"/>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381000"/>
            <a:ext cx="6629400" cy="853016"/>
          </a:xfrm>
        </p:spPr>
        <p:txBody>
          <a:bodyPr>
            <a:normAutofit/>
          </a:bodyPr>
          <a:lstStyle/>
          <a:p>
            <a:pPr algn="l"/>
            <a:r>
              <a:rPr lang="en-IE" sz="3300" b="1" dirty="0" smtClean="0"/>
              <a:t>Conair eile		                </a:t>
            </a:r>
            <a:r>
              <a:rPr lang="ga-IE" sz="1600" b="1" dirty="0" smtClean="0"/>
              <a:t>Réamhobair</a:t>
            </a:r>
            <a:r>
              <a:rPr lang="en-IE" sz="1600" b="1" dirty="0" smtClean="0"/>
              <a:t> </a:t>
            </a:r>
            <a:r>
              <a:rPr lang="en-IE" sz="1600" b="1" dirty="0" smtClean="0"/>
              <a:t>1</a:t>
            </a:r>
            <a:endParaRPr lang="ga-IE" sz="1600" dirty="0"/>
          </a:p>
        </p:txBody>
      </p:sp>
      <p:sp>
        <p:nvSpPr>
          <p:cNvPr id="5" name="Right Arrow 4"/>
          <p:cNvSpPr/>
          <p:nvPr/>
        </p:nvSpPr>
        <p:spPr>
          <a:xfrm>
            <a:off x="155575" y="1018206"/>
            <a:ext cx="4724400" cy="45719"/>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2" name="AutoShape 2" descr="data:image/jpeg;base64,/9j/4AAQSkZJRgABAQAAAQABAAD/2wCEAAkGBhQSERUUEhQUFBUUGBcWFRgYGBgaFxgYGRgVGBoWGBYXGyYeGRkkHBYWHy8gIycpLCwsFiAxNTAqNSYrLCkBCQoKDgwOGg8PGiwkHyQpKSkpKiosKSwpLCksKSwpLCwsKSwsKSkpKSwsKSwsLCksKSwsLCwpKSwpLCwsKSwsKf/AABEIAOEA4AMBIgACEQEDEQH/xAAcAAABBQEBAQAAAAAAAAAAAAAFAQIDBAYABwj/xABBEAABAgQEAwYEBAQEBQUAAAABAhEAAyExBBJBUQVhcQYTIoGR8DKhscEH0eHxFCNCUkNigpIVJDNyshZUY6LC/8QAGgEAAgMBAQAAAAAAAAAAAAAAAwQAAQIFBv/EAC0RAAICAQQCAgEDAgcAAAAAAAABAgMRBBIhMRNBIlFhIzKBofEFFEJDcZHw/9oADAMBAAIRAxEAPwDaxwhI6KLFaOjo54hDoWGmOKoog54WIzMgbjePy5euY7CKlJRWWU2l2Fop4vjEqV8aw+wqflGWx3aCbMcA5Bsk18zA2XJKrOTyr6tHPs10U8R5Fp6lLhI0mI7aJtLlKPNRAH+0OYHzu2U/+kSk/wCgqP8A9j9ogw3B5izlSkk7AEnzCQcvm0EsN2QmEjOyOa1BLXHw1VptAVfdJ8IXd1j6BS+0+LP+MR/2oQP/AMxArjuKP+PO/wBw+wjUr7Hyww7xBcVOWarXyHlQw6b2MlsCFXFXkzaeQVQeca/Wfsy/K/ZkFcaxP/uJ3+8w+V2ixKbT1nkplfJQjTHsWjxZVS6WczpZU2oGU06PFSZ2MLeBSFb5JoBH+mYlJi8XIr9VeyjL7bYgfEJa+qMvzSYu4ft6mneSSOaFA/JTHnFDFdkZyKlEwDQmWpQ01l5m84FTuGqSPhzcwxIAN8oq177RpXWR7NLUWx7N/guOyJ3wTEv/AGqor0MXjHk5SxYuD6N6wR4f2inSrKzJ2VX5wzDUKXYxXqlLvg9HeEEAOH9rpcyivAr5esG0zgRQwymmNKSlyiSOaGhUc8WWOhI5454hDoWEjhEIc8c8IYR4oguaEKoYTEalxCEhXFfEY5KA5LRWxmPCBesAJ85UwufKFNRqo0r8gbLVAs47i6l0S6R9fSKUrCFRYB/z87mC/C+zyplVeFGpNB5G5jSYXBJlj+WlgG/mKYUY+LxFkjpHMxbe8z6Em5T5YAwnZc/4pSgXrf8A2CuzksKiDWG4XJAASgzCLu5TsPCCEerx2K4vKlqYrExTiniykf1Bw4b1JIEB+IdrlqTlQAm4poh1ZUoANCzOX0EHhCutF5jFGmLy0MpSZQoCAkgJtogAB9CfnFTD46QhypaiXqxQlzmIygFQUFasWf5RlMFhMRicwkpUrKA5BCU1ZhoGobbb3I4rsf3dcRi8PLX8RSpSXA5KWRzDtp5QXzP/AEo0t0uUggO0OGC7TgmoYkqJASCfCklTsQAKQi+0eFSFBMtKgQ4IVVVHY0K0KBIB/KBMzscpVZE+RPvREwPZwEhy5IIPVjaM/i8KuUoy5gyqDBtrMzbsKvGHfJdozKU49o2UrtJhAsgpmOSTmBpUgWNtbwsvjeHUaKmIFQy1pSSxoUpmZkDUsVAkWBtGDJOutKV5FtXp1pCH08tRUMetYtagx52eifxckqeXiJZIbdwHuTLIH+lnptFjGSe8FUy5xQxUc0uYqoIAUCy0mu4O1o81zsaHmP2epr9YfheIKlqCkkginhLcqZdtH5wRXJ9mld9o2mN4BJWMqh3K00LupPInvfFct4FwDxvYdbZpREx3ICXfw0cpWyg7aPHYHtniEMCoKDMoqSk1JdybEhmcuz6waw/a3Cr8Uwd0pVTlSVsWf4gMptyDERrEJl4rmYGfhFofMGrzvz1B6tFrh3HZko0JI2NRHoWK4fLxCMwInyyC01I8Q0yrs5/yl2bSMnxrseUuqSO8QHfKC4/7k6dQ4i8ShyibZ1/t6DPC+NJmil9oJBceZYXEqlKcUa/7RteE8VE1N6iGa7FIbqtU1z2GwqFBiuhcSBUFDk0dDHhwMQg0qhpVCKMRKXFEFXMili8YEiHz5zCA0xZWft5mFdVqFTH8gbLNqIVErUT940vCez4SypoJ2Sxc7PsmHcE4LlHeLHiFkkUGgJf9Yg4vx66JTZT8RbxFVKglgkODWsceMf8Acs7EXxywnj+LIk/EgKWx8CFDKmhd3diNQ3OsZniHGlTEsbN8P9ApTLSubYh4oqWVKAFSS1AHU5ZupJuYNYjhcjBJTM4gSoqSMkhBBWpVcz1HhAAq4FSHMFU52vEei1us66M+SpTgOroCauKFuVhBLs3wMT5ijNJTJkjvJpNAwchBOjgFxcARXxH4qzh4cNIw8hALhk5ywsXol76dIGcS/ELF4iUqVMVLCVkPkRkIarXJyvXfnBVSovLeSlGuLy3kvdqe30xajKwijIwyPCkS/Ape6iQHSnklr1uwxkxANWrat92rV9fPnCqV89vp6wjb+pt1f7wxlmJWSkRJ8JCk0UkkpUmikkH4kqDFKnFCPlaN/wBme3acQE4PiPiSohMue4C0qoEiY1wS4z7llCrxgSPqOtqU2184iWKHUas1ifXeN8NYZquxpmy4twtciYZagHDdFB6eQ1trtFEq5kBhyoYNY3FDE4HC4lSs02uHm0ASTKUp1m3iUCmnOApHP5hvPyNo57W14B2x2y4OPMjUPQbPboPWIy49sKH5CFBp6U+212LQije19NdTb31jQIQnoRTfQkANpf5QqV87a20LkfKGn2Ob36QiCORsNAWenR9o2WWsNxKZLX3iFELFlV1S7V91jW8O7XomKSJye7VXxIbu7f1h3CS/O72eMQn3XlV209OcKmZ6nlye/TzrB4WMJC2SNtx/sqJo7xITKUQClILoWDYoNana1KRjZa14eZUFKgaj7QW4F2hMkhwlSdMyi6X1DAsRT6RpeK8Gl4oeBaFKA+NJACnoAefhLEdIMueYh/3fKBW4ZxITUggwSQuMFL7zCzS41r73jX4HHBaQQYZhLcOV2b1+QklUPSYgSqJUmNhiNaorzJjQ6YqB+OnsIHOShFyZiTwslfGTsxYQZ7PcMAAmrsLZmApXMXskNyeKHBeGd4sZvhuWBNBVqQS45xUECUg0DZy4ZwWCBqTytWOBKfkk7p/whJyy8kPHuOBYKJfwO5U/x6ilwl61MZ6csM/MmvUF39vD1rfZxy1PP1pEJdttN9R78oWlY7Hli83k0XZiSiVKm42cHThwRLGpWOQ2Kgkcydo854txGZiJq5s1RUtRNSbAaJ2SBQAbxu+Oz8vBJISWzzSFCjkhUwm12IfyEedEv8jrq3zJDx1K1tSX/shbXtSivrJGX28vRrRze7UhT5C+97mjXakSYUgE5k5vCrKLALNifmW1LbQXgXRG3r9DT6faEyvo+l3poOW/nDp5SD4S40JFWDX3VpHEVZq1F+Xo0Qsjy83v+ppatIjX5/rt6e6xKtVPR/SltfziJamfz5jmftG0RI2XB0KHByf6f4xZq1giUkBJNqgmmoMDjrZh8qm43L+lYL4Phs04HCyR4UKRMxU5RdMtAXMISqYtQoQhw2vOB2M4vIkqCcKBPWAB385IKXa8mQQ3+pb7gawvOLlNsPZHLTfWBkjAzJgJRLWpIcqWASkEBz4qJo4iFUpTkZfgOUjVJowLPv0rA3GY6bNUTMWpZJc5rUDUTZLMGbYbCI8Ni1ylZpS1yywAKFKQWb+5JcDWlOUX4wO2ISSoG1d2L867kufSGpfn9ag1N9KWifB9p8wCMYkzkABImpCRiEeIGi2/mhgXSqpehcxNxPhxkqZ88tQeVMAZMxFwpFS/xBw7hm0inBx5JKvjKZSV5Dazat1c18jDVL67W9H+n0hxN6+fkRflvDFBqgW2cejxaBseFtrp6225EQV4Nx5ckgElSAfgNfCbpSHBD0N7iArNyq1Leg8g3Uw8D67NV20rG4yaZqMnF5PRuL8NRiZYmXCnEpQZyNjowLn94yeGMzCz+7WaP5b0juAcbMpbEshVJjozkBwCxu4Z6QZ7ScPTOk96h/7pZ3611+8NReeUNqWfkglJmvFhBgBwHH50B7i8GkKhpc8jyeVkhmqgXO8SmEXZ64l4Bg86yohwAbOTT2Y5uullKtewFz4wEjiBh5CWrMWCEtzuo6tpGbevrUfWuvOLnFMd3kwkPlHwizJFKgxTSXe9a1+7aUjiXWbnhdITbyyKY35evKK6v286FqaveLcwX1rps99GFYrrHrW/Q/KMRBsMYGSrFcNxGGSMy5ChOlMB4rqyJDuWOYPSqtWMecTEtzodKkU0bXfnG04XxNeHmiagAqAIq9UkVSWbam0EOO9iU4tJxWAIdZKpklRFF/5W+HU5TdxHVpnvj+Qrj5YJrtHnJDUPTpc0HK3JoYFUcW9i761izisIqUooWlSFJukhiKvXz15xDlbzffXW3QU2guRcjV766na/lHHUWtSlzo2tKxzi3+nfy6fnHNS+486axosaWD+n7GGFALAkgEsogOwB8RFalnoYUn3+Rgl2X4YjE4yRJW+WatlZSAcoBJAJZnZt60rG4o1FZYQ7S9r14rLKSO6w8sJTLlPmJCGCFzTYqbKwNvnANKvpXfzG7x9D/wDpvDdz3XcSe7ZsoQltrs+Ztbx4Px/AiTiZ0pJpLWpCS9KU62IFdYk4uLD6iuUeWwcU/m+nUbgR2Xyfr6QpQ3zelXD0OhjtGp+/v5xkXIVCur02+bxpuzc3vsHiJCnfDg4qVVqEpROQoqdkuUqYavd65vNtqfbaxovw/dMzFTAAyMJMBsfjXLSlwoWdJJtasbxwFq9r7KpNdCX/ACO4oKW1iKg+WtxpvfWJVBzv16BiSdT0iNhr1v8AYOzN1hZC7GhWj+nViRyhHcdQPpUeTA9Y5r8mLdOvUexCH3pT9SY0UxyVtUUao396xquyvECv+SQVlT5BsSKqszEtfeMmdrOD9BoNAKRLh55QoEGt9qUpuxtBoSwwlU9rNBOwhwuJa6ZlQQCKvapjQyZjiKPFJgxeFExFFJZTO5BoGqz1EM4NPKpYetodg/R06n6H4hUFArusNlzEKV8IGoprA1KMyh1ifieLzKZLeGlBHG1lmJN/wAslyU1n5HrU7trUxHm+Xo97a1EPUbfK2+xPWsMfoDT7ijxxhcapq/MamzPt02iCYW9H06OdLi24iYq+/wBDUbnR/SIZin+utydtb3gkTLIVpvXe/MC9L0h+C4pNw6yuUsoVqKMoC2dJoU1oNNGi/wAF7PTcUpkUSGCllmTqwb4lMT0ibG9ocDw9ZTIlHFzU3WpYEtKgzZSxdW7W3h6mqUnuXBuuuf7s4QVwyk8UyIxWDWCKCfLoAxL5iqrGvh8VYEdoPwuEoFUrEywLtPUlG/8AUKE1o4EZvjn4hYzEjKqaJSGqiT4QRQ1UTmNjRxSNT2V/CaXNkInYpa88xIWlCCBlSoOnMpQJKmq1APKOoq8oY+NnCWX99HnGIlsohwSDcMQW2y3HS7vDLe9I0/bLskcDNCQorlrBMs5WsfhNaqBIs1w0ZfL+RNz1feB5E2trwxCi1eVKvzGzxJgsaqRNlzkXlrStL2JSXYt/SWrr6RCsb8vfOGr8h7EbiyReOT09X42PK8OFImsbzAZYU9CzBZGrUiH8MOHla8RxDEqTkGdOZTZSpRSuYsuLJ8IHN48+4bw9c+ciVKS65imTtzUosWSAC5Mem9rpieH4DDcNlHOucQgks+QzUKWpSRosqKW2e8HzueWOVydnyn0gT+LOAyYxKwGzoB5EpcEAD1PURhmDWpbZ6edeceifjEgJnSEgNllqAGycwAAapt8usedrqOuv3flYQt7YvesWMiPlY15C55DnG44dJ/hOFnOGnY8gpBAJGHQ2UkcySprjPGKlzihSVAAlCkqAIcOlQIScwINtQ1avG27YL72bLxIKinEyUTkgl+7B/wAMMwypPKNTliJcPjByQAJD3q9HbWorqTfzhqjr89etqlo47PQ08vS1U1McQ4fdrWemtNh6wshYjL0ccujaOeRHrDQ37l9rtrR4UIo7EM3zNm1e5PWOz2/SrE232jZBCKHWz/WtGFbaxxPy/eOUmln+xqNaw0GmvIXtFoo0vZXiTZpSyMqhR7g11u3KLHB1ZVKRsfyMZjB4nIsKFxX6VjTomHvMxuq9GP1rDtch/TzyEZQ1drxCpTl+u/zG1YXNT84aOdo8/rJfNlT7GfT09gQig2//AIuOpsK1h+b9fmHP5RGqvo/yFTy0hFAWhqvlVNr6UO1qwuCwJnTUSkAvMLdBQlTbAByTvzEMWwe29dgbEaUq0Hexasi8RNYvKkkjTenP4RobQ1p4bppMkI7pJMD9tO1/dA4LBnJKlBlrSWK1VzpBp4XuRc8r4An3Z39vE82YVF1VKnemqq2oA5L+UQkUOvPSlzT0js5RU57mRLS9DsQfo7R7T2O/EHCHCSkTZ6ZUyXLQhaZpy1SAl0rZlBg9C4F9Y8ZI+36V2aEb67u3ODRs2o1Ta6zafiJ2sl4yYgSXySgoBRcFWZQBKRsWo/M6xjFK8t9uvlC5vvXnrTZjDCGNWb23r+cBSMTlvlk7N7aw6QsnDqUoJSlS1KLJSkOpRdmSLkvSkaDgXYLF4plJQZcs/wCJMdKW/wAobOoGrEBixrG/wXBMDwWX32IWJk8/CopBmEiyZEr+nYq9TVoPGAWuly5fCIex/AEcKw8zGY0pE0pAYfEhND3QNlTFEBwP7QN4yvAp0zivF5cyaHSk96UtREqXWWjmCsovdzAztb2ym49br8ElBeXKBdtMymAzLO+j0ja8Kwo4Pw1U6YGxeJ+EEeKWSPDLDiyR4lc96Nptd+kHTT4XSM5+I3FRNxy8pBEoCW/NPx8/iJHlGU986ff84fNnEkklySSS9XL1KjeIjqW269D9YWQnOW6WRqh9gH08n+UapSB/w3BKN3xQTtk7/bSpuNIy8nDKmKCZaStaiEoABJKiWoAHPNtuUbLtGpMsScJLLjCI7pah8JnHxTVBhophzc0jU/2m0sRbAqifOp5gw0o9+drtq/nyEOCHdq6CjtSl7dIaoVrRhdw9Bc9TpzhcXIwLB6tqNPyvDSXpTTfat7aWPpEnUkB38z02YX3iPyD0uPNjzjSLEfkfbGm1d4QU98/rCOdD1qK0uRCH0vS2xvp+sWZ9DgluZG1PnB/huKzJro0Z8msEeFTWIhmp8jFDxI0MxcSoHn7s8V5wrEqGbQ8489qs+SQafYov9Dtz2f8AOGLFL7Namg6nV+USPf3+0MPT7a6VtC6YJkJfer8tXLnc0pBzsUQpc+TrOkqSlRIuKEf3E+MEtsYCKT7HVvprC4WeZcxK00KSFJ9QWfmzP9Yaonsnlkre2aZj8dhihSkK+JCiC9vCSk06piuRXQEHXmNDy+0ekdrOzqcYn+MwiXVUT5Q+PMG8TChIDONQxEeczUtQuNCGa1nSau7mOujE69jIj79Od9fWD3C+G4CZk73GzJJVUgyCAlrpMzMR0Nt4AqH6uPX7CEy8tRR77eVz+UbTXsqLS7N9wzspwlWXNjVqJTmqUynGcouoOkukun4mINiIPI47wTCHwJlKKC4UiUqaSSGJEwgg7O7VjyH1OvsfaFfn96/Wm8bUseg6ujFfGKN1xn8X8RMLYZIkBmL5Zi3c+IEhh4dC8YZUxU1bkmYtajfMtaiS5oASXLlhEZv78o9E7E45EjhuIxGGl5cRLKZap0wJU5UQcstKT4UAZaampdotvjMi1KVr5fA/sf2GTh5smdxBUpC1EDDyFqTmXMIcFQtmSRRLGo3pF3tJw9PEJiiZisPiZHhMmesd0XYDul0BBIqoCpYQIxuJ/wCJYcS5jfx0ovhZpAT3ocqMolKcqVeHwks6gGYuD3DuPysckYbiR7vFIdEmesMSo/4U9JDBTgBjQ2DGI3mPxDJxccLp/wBQFiuxGNRQ4WcQCQ6QF/8AiSC8PwXYPGziAMMtIu8xkJAqAXJcWNhpzEGsXjeIYJRlrnT5YchJUrOlQcjMlSnodBQgbQMxvHMRODTZ8yYK0Uph4nCqAAM1GL7QJziuxb9KPHIYwUjDcNQVIWnFYw5kd6B4JIYgiW7gqema/QUOcJsGp6mh9uYS9ejcqMHAsGrCKVQ1LelGL/eAym5MHZZu4XQky13r1NOtQ5tpzhiq2o5083q2jHSHVc+Y0Hn5QgTa/ro/6xATIyny+bPYAmldeR5Q0q96fvVokIFHPptTasMPJj+1vQRpEYxQ9jl0AsPnDcu592puTU+USEfL9LPZ4YPztu9W01aLM5G8/decT4KZ40tvFc+6+9Is8NS8xMMV9hac7kajFUMSSi/3huLTSGYWZ796xx9fDbaxuxYZZJ5H96PvCKT8ug2udhWkcD76/eEb7C1r+pvS0c9AWMZvPe5pc7fvEKkaDX51oa2HKJTuxfXa2vpaOXz6lq6/UPG0ZYvD+KzZC88pWUkbOFXICgbgOTcQYxPHcJiS+LwiSpgykK8R0cl0kDap15QCIajWah6H6xCpO/nzcfOotDVV0o8I0rHFY7Qck9m+H4pM2XhpcxE7Ioys61EOk3AejlQfkp484xGHUhRSp0qSSlQIqFCh8OheNTKmqlqzpUoKSygbMfiD7kP8JuBB7inDJHFClctYw+KA8aVDwTSGAVmBAzB2GrGxAEP1W71z2aa8qylh/R5irT10Ftun1hijsw6Xb9Y0PEuwuNklWbDzClBDqQMyW0IIqebCjw3B9hcdNUAnDTA7+JYEtIs5JVTWgFbtDaTBKEvozZPupOwZtTyj0PF8NOC4dIwymE2atWJnACodglL7gNQ6g9Ta4f2Ww3DVCbiZicTiEAmXKQD3aFpfxKq5IYAFQFXYEtAPG4xU1apkxTqWcxO5PKwTygF9iS2r+QrXjhz2ylInqlzErQopUkuCnRQIZib2r02jS8W4TL4ukTZJRLxwQO9lf0TgKOFVdgKdQDoYzKhf5PZnFvWOkTly1JXLUpCkl0lJIPO12Gm0Dpt2cPoXqs2fF9E/Cu22IwubD4qWcRKTRcmfRcsj+xanajs73DENBjimBwysKjF4bv0JmrUlEuakf0uV+JyWzJuSbHSsOxHGsPjkhHEpZEwDKjEyg0xPIoHxB9g1RSIe02LkkSJGGUFysPKSkEfCpX9UwC2Y6ncmDXOMo59jk2tjec/X2A1kOHfnbU1G5OnTeETNpRnYioenU6OLBrQ1R5N0rbWkNUv3zo29ecAQj6EXqAxFwHrXpzcwq+lqk6m9WNqNQfKOSl/hBUzqLOSAzklrChrakEMH2bnzFI8HdpWf+pMORAFEk5lamjC50GsbwajBvpA4betKD24PnEatne13a/y/IHz0HH+x8/CpBWUqQoslSCSHZ2OtfF6QBXYHYn1BAoIvldklFx4ZAoa+lLHejsaNCk/sa6v6Rz8vvTblQ/SGJ2/Te/WLMClRtF3gif5kUVK3vb9YL9npdXMNUrkY08cyNDikQPlKYwTnJgTPoqFP8TqylIduj7CMtT298unOOKn8ur3/AGrFbDr5v5+6RYzH9ywPOOAKMQv10Debty5wgPzr9DTWOrU9dRoXhDsD7rXkKN6xozgQEG3OjONQ3O/ziJQ9KOLVFG5lyaxMSdQ9NeYtTT84hmEDXcbUoLxtFMjP6C7udq3P2iFaOQ1vUPeu5cRMo+vprbZgNTDCG8216inIwVPBj/gu4ftLiZYZM+YBzJUwt/UCXb0vekR4rtFiJgyrnzCA9Cphs5a9DasUctN+flo9/wBDDVr9+QoDr1hhWSaxk15p47Gzfo3ypX1+cRBqhretvroInl4ZS6S0KU18oKvprFnhfA507MZctK+7zFYWohNASElIIWSbAinOkajByMKMpMFn6Avz9tQQxSb/AD8q62GsaztzJlmRhMZIShEqcEoUkNQrDyySihYpWk1akDZmGTg5EmfMlpmzJ5eUhZV3aUhIPiF1rUSSHOVoP43F4Zp0NPD/AOwGE+/X06QS4J2dnYr/AKeRKXAzrVkQVUGVJZ1EXYb6RJxfHfxMpKsPghKMpSv4lUvMqWlJbKcwYUDqU7F0nqTPbzgWGRMkGbORIkJlgSkIlzJkyZlJUrIRQPmSWUSSQCYLGp+wkKO23wAx2WnDFJwiglM1QBNcwSgg+NQFgwJajnrF7hfEOGP3E+TPqruziFqyjmohJHdodgzKZJqY7sniZcvHIxSJU8SFf8uqdNU5MxeVKVTHINSUDKAQlqGlIu0XYbEyp00SpCpkpSlrlqlgqzBZJUhaQp0KS+WgAIYvBYQSWcBYwUVuSya3gfB+4xeKwCnMvESO8kq1yEmUtGZviSVpNzTKaO0A+LzpuM4DLUrNMn4eelMyiitS5a1SyQBckLTob+iz+1QRjuGd5MSTh5a5WJUlYKXmy0g1sQkoSVEEuUsLVhR2wlSTxOVJVNWnETDNkKlvLKVzJY7xQWWKWWARvBvjgY3QS7E4niJmG4P/AA2KSUzJiiZYUMwly0LQ0tRNAXCgkJsNrRkVpIDFiqgNr6s2nMbc40En8RcUqSmXNThppyis6WVHMzZiymJ0NHrGdVNUolS8viLnuwAlnNAlNBXQQvN5E7nGWMMjJHNtHho96/KHKPvXmWiOYrz92jKQqkNWvpGp4BhmS5jN4GRnWNhG1wUpgBD9UccnR00MclucIGYyU8F5qYoz5cbsgpxcWNSWUC8PMY6X1+tLmLqFD6Wb5vrA/Ey8pfSJsPiLfv8AWPK31OuWGIyjguk601/cvqI4e9R5n7cxDUmzft+ZhH129+ZoS+kARgVqVLUq/TVtzYcojXrofpTWHKXXo9nLbtzr5RHMFOQZxyN9Wdj6wSK5Mdsvqw0mRKE7FlWRR8CE0WpL5Sro5DC5PKsTY3imBVhZ0xMidKmoS4lrUxW62BC0qUnmRdIBfeLv4n4AgYKcl8kpfdKF2C0pCFX3GXz5wF7MSZS8SiXOSSmYcoYsM7f1sKvZtN7x0/GoNQxnIeT2y8eCnwbuJjKxMwyJbJZhmWXcDTwoFySNQ8EeN9nTJxcuT4sk8hMpdDmFAQWAAUCRTUMQ9YucW7LZuITJctGWSiQMRlQKq8RQZSU2zKKS1xyi7wpuJ4ESpiRh1ypn/KLdWYKkM00S1spk0QXJcPaDV6dcqSwXCnPxkiDiXDcfJxGTBEyMNKQFGavuwhRyknO9V1JD1HiGzxU7G8XJ4vNTMxPfqnSyCwCUOjIRlSNAAtINHBJ1hOOYjA8RyrxM6XhsTIK5c0g95IVlY0WCBlJqhVDQiuWBCe0EqTLwkvBkzP4ef3s2Z3XdhaXW6XVUDKSA5rmsIPtVbSXQV/F5zwHF4Ar4NjcJTPgZ01MulQmWsYiWQ/8A8alJfaHSJKeJ8Lw0tCkysTJQFSgtwF92nKSn+5CwKqFiC4pAZXa+cnE4ybJShAxXdqAWM7KQjI5SfDVN/JoB4vGTZy80+ZnLAABIQgAWACQAEipaLnbEHZfB/n0b3sTw9v4rBT5qD3iCBJQrP3YyjPMKk0S/eoYas8Z7g/bjPg0yMXhxjEookqXlmeFwCFgEFQTQFwWBcxRwWCnYSX3iJYQcWlSUkA94UXIQP6ErBFQHOQcnrcP7OTlTf4eXLUZiScySR4bAqKrAANU6neBuz0jDtcUoxQ3ifEzNlCSmUnDyErUoICitRKiXWV6qZqkgCrDUNXxacUZDPniWcoKRMWzCyb2YJDddzC4vh0yXM7paFImUGQ/ESXAGzHe0GpknC4GZ3OKkLxM0pBmFKwlMrMAQlCXAU1HWSLsNYzmTfAJeSXPRRldk1JwK8WFoKElilJzKSB4VZiKJIJHh0zOYpDg88yxNEmaZVTnAKkaVFQ4r8VusbP8AD3HyZuIxeERLWnDTRnly5hCsw8KJlRZ0keFza7wK7O9tsV/HplzZylSu/VKUjKgsFKUhASWBTlOWxsC7wTYvsK6YNJ5/uVBwRI4SrFs6lTkixpLCshIOuZRqagMGgEsV6HrcnXXaN5xNQk4bi+GIIQJ2eSAkEATkS5ikoA0SqpLUzaRgc248Wt7sIxZHD4MXwUcYIlPa1ohmr9fLpD50zT3feJuHYErUNhBKotgoQ3MLdn8FTMbmNNKTFTCyGAAi/JTHQSwjrRjtRYmJipNRBCYIrTUUizQHxMh4FPlUxjQzZcDMZhX6wlqtN5Y5XYKcM9DZU/l75RMFFmsftW2wECROyljF2ViA2nnZ+cebnW4sTaLCqANsdeXyEMWKGxH7W/Mxzv7u/P7RxPV72r15ANGUweDS8K7WyzhzIxUvvUhDUAUVpBohSSQ7UZQOg8wauM4aTNScHh8ZNmOAjvU+FCiSxCSQZhAZnLHU71D6j61fyFYSWtSSFJUUqFUkUIbZrAOY6ENU8JSWQnlfGUH+3vH1SuJYY4dShMRKWmYUhwUrWCEquCxSVHYwL/8ATeMmS14ybOUpKQZqVLWCWDF0ZKBh0qLawKnIdalmqlMcxqQBTKNk67843H4dTxNkTsOo+EtvRM1JSpjoHFBDMbPM8fg1Gfmk02YHDYYE/wApAJUxAQHKhyAqd2FKO0W8XwabLUBMlrTmPhzJYElW5ZOoEXcLLXhOFGckqTO/iFYbMCQpKELWjK4+F1AuRdrwZ7I8aVjBMwOMUuemahSQpTJXRnSVIaoAdKmd3Bi1VziTBKlZ2yfPYKxPY9UhaDilpkyiBmWPExJI7sAXXq9hU1CTEmP4HhpUkY3DLTjMOlRRMSoHKCfBmUUMVAKKXDD4gXvDuLz1T+ApKlFS8HiO5mKYuoSZipWYG9ULSTpcRZ7I4ZWI4dxDDpDlSf5aafEqWQEjYPLS1LvBVUovAbxQjLalz2Wu03G8QeF4bEy5hkKK0pnZAAGJVLZJLlICkg31jD4QTu9PczFBdFKWVtlCFd53kzQJSUlZcaa66LsrxOTM4ZNwmLX3AWFFClBgkqZmauYLQVGmpDiFkdqMJJmyJSZcvEyzhTIxapSaKWoJKlIWrLnSSFA9aVDHTXOUXOLk1LOAxxWcjGSpWNwrzp2DXKE5CEqSZqUqStaUy1Op7rRWrG8Du3HZpc+cMdhXxErEIS+QFRSoAJCgL5CkaWUKgQJ4d2tmYZYThJYw8mWVMhS+97xyCZkw3VMIAq4AYAUpArDcSnI7xp81PeTFTDkmLQ5U5KSE3dzvGpTh0SyyuSw/6Gj4ThUcPxGAmLWpM6cSJ0olH8pCgRmUGzIBzJNdjzjP8Snol8RnTMOrPLTPTNSUggfEFqAJtV07F4od0BWquay9wQampoTeFUnW/wCoFX1NIDvXoWlYsbYoPcV7aKmYmbOkSkyhPkiTNKlBU0gFTFJDZKMCBdgdoy6VMkAlyPLTYQ5S/f5xAS9BUn6xrmZHKVj5JpUsqLb/AEjVcNwOQDeKfBuF5A6rmsHpEqOhXDah+mvYuSWTLi3LTDJaIsITBQ5YUmK60xcKYhUiIQHzZcU50qCsxEVpkqKIZ/GYN+sDRNKSxjST5MDcXhAbj84T1OkjbyuwU68kEnEWrFkTHGlafLc6wHmIVL0cbw+Ti44NunlB8ijjjgLHyHsV6wxWv57jlaIJeKHv09Yfn39+UAw0DaGTfp6+esaDsFOKMYEg/GhaddPEG/2iANPUenrrDJcwpUCklJuCDUelzDNVm2SZmD2TUjTf8SkS8VjeH4oBWGmL7+WUlyjvsqlpNfCyy4KQ4JL0NBEjieEwk8Lw0zEYmcEqCM8oIShR8IUtSsrqbYAEmpECRIQFFQSHJJJ1rcvo40h6rVru4frQ8oclqU3nAWd2X0TYDi0xGDxGHAS2KWtaszqKc4DihYPlBcuQdIr8PnzJSSErUMyQleVRRmAYgFqs7612rCAeT3/X8oaPT09fygbukwLnJ4ZDh5AQAE0AuXJfdVSz6FmtC3O1vk9DagofKHkX9fZ+0NUd/nGXNtg8ZIynYfpQbQj1015bGjxyltv8vbRBOX0gsUQctXryqYimr19XiObNjsLhlTCwBbeGIVNsJGDZGhJUWSHjRcJ4QEBzVUTcO4YmWKDzgtKkR0K69p0KqVFZYsqVFyXLjpcqLMtEGDioREyUxyUxKlMQhKUwxSYmIhCIohWUiK65cXimIiiLIDJsmKc/D8oMrlRXmSIhDPz8LygRiOHf20PyjWzcNFCdg4xKEZrEjLin2ZVS1IoQeunytD5eO5tBifg4GT+GJOjHcRz7NDF/tAypz0SIxj+/teHjFAwKXgVCyvX8x+URnvE6P0P7QrLRTXQCVLDHeeWnyhM4IgKrFK/tPoftCHiHX5/lGP8ALTBbH9BszPz97wzOxgOeIw0Y06A+hi1p5E8bCqpwiBeI96RRCZirJPnT6xPL4WpXxKAH+VyfnSGIaWTNRqkxi8Vz6NeGypa1nwpJ5m3rBPDcFSLgnqftaC8nBcvlDsNOl2MR0/2CcJwIO6/EdtP1g7hsK1qDaLEnCRdlYaGVFIYUUuiKVIi3LkxKiTE6ZUWaGS5UTJRD0y4kCIhBqRDwIUJh4EQsfCR0dFEEMMMJHRZRGuIlx0dEIV1xWmx0dEIUZ8Dp0LHRllooTdYpToWOi/RUium8Sy7R0dAWDkOTCR0dERglFotSY6Og0QsS9Ji/KhY6NGy7KiyiOjooonTEgjo6IQkESJtHR0QscIUR0dEIf//Z"/>
          <p:cNvSpPr>
            <a:spLocks noChangeAspect="1" noChangeArrowheads="1"/>
          </p:cNvSpPr>
          <p:nvPr/>
        </p:nvSpPr>
        <p:spPr bwMode="auto">
          <a:xfrm>
            <a:off x="155575" y="-10287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data:image/jpeg;base64,/9j/4AAQSkZJRgABAQAAAQABAAD/2wCEAAkGBhQSERUUEhQUFBUUGBcWFRgYGBgaFxgYGRgVGBoWGBYXGyYeGRkkHBYWHy8gIycpLCwsFiAxNTAqNSYrLCkBCQoKDgwOGg8PGiwkHyQpKSkpKiosKSwpLCksKSwpLCwsKSwsKSkpKSwsKSwsLCksKSwsLCwpKSwpLCwsKSwsKf/AABEIAOEA4AMBIgACEQEDEQH/xAAcAAABBQEBAQAAAAAAAAAAAAAFAQIDBAYABwj/xABBEAABAgQEAwYEBAQEBQUAAAABAhEAAyExBBJBUQVhcQYTIoGR8DKhscEH0eHxFCNCUkNigpIVJDNyshZUY6LC/8QAGgEAAgMBAQAAAAAAAAAAAAAAAwQAAQIFBv/EAC0RAAICAQQCAgEDAgcAAAAAAAABAgMRBBIhMRNBIlFhIzKBofEFFEJDcZHw/9oADAMBAAIRAxEAPwDaxwhI6KLFaOjo54hDoWGmOKoog54WIzMgbjePy5euY7CKlJRWWU2l2Fop4vjEqV8aw+wqflGWx3aCbMcA5Bsk18zA2XJKrOTyr6tHPs10U8R5Fp6lLhI0mI7aJtLlKPNRAH+0OYHzu2U/+kSk/wCgqP8A9j9ogw3B5izlSkk7AEnzCQcvm0EsN2QmEjOyOa1BLXHw1VptAVfdJ8IXd1j6BS+0+LP+MR/2oQP/AMxArjuKP+PO/wBw+wjUr7Hyww7xBcVOWarXyHlQw6b2MlsCFXFXkzaeQVQeca/Wfsy/K/ZkFcaxP/uJ3+8w+V2ixKbT1nkplfJQjTHsWjxZVS6WczpZU2oGU06PFSZ2MLeBSFb5JoBH+mYlJi8XIr9VeyjL7bYgfEJa+qMvzSYu4ft6mneSSOaFA/JTHnFDFdkZyKlEwDQmWpQ01l5m84FTuGqSPhzcwxIAN8oq177RpXWR7NLUWx7N/guOyJ3wTEv/AGqor0MXjHk5SxYuD6N6wR4f2inSrKzJ2VX5wzDUKXYxXqlLvg9HeEEAOH9rpcyivAr5esG0zgRQwymmNKSlyiSOaGhUc8WWOhI5454hDoWEjhEIc8c8IYR4oguaEKoYTEalxCEhXFfEY5KA5LRWxmPCBesAJ85UwufKFNRqo0r8gbLVAs47i6l0S6R9fSKUrCFRYB/z87mC/C+zyplVeFGpNB5G5jSYXBJlj+WlgG/mKYUY+LxFkjpHMxbe8z6Em5T5YAwnZc/4pSgXrf8A2CuzksKiDWG4XJAASgzCLu5TsPCCEerx2K4vKlqYrExTiniykf1Bw4b1JIEB+IdrlqTlQAm4poh1ZUoANCzOX0EHhCutF5jFGmLy0MpSZQoCAkgJtogAB9CfnFTD46QhypaiXqxQlzmIygFQUFasWf5RlMFhMRicwkpUrKA5BCU1ZhoGobbb3I4rsf3dcRi8PLX8RSpSXA5KWRzDtp5QXzP/AEo0t0uUggO0OGC7TgmoYkqJASCfCklTsQAKQi+0eFSFBMtKgQ4IVVVHY0K0KBIB/KBMzscpVZE+RPvREwPZwEhy5IIPVjaM/i8KuUoy5gyqDBtrMzbsKvGHfJdozKU49o2UrtJhAsgpmOSTmBpUgWNtbwsvjeHUaKmIFQy1pSSxoUpmZkDUsVAkWBtGDJOutKV5FtXp1pCH08tRUMetYtagx52eifxckqeXiJZIbdwHuTLIH+lnptFjGSe8FUy5xQxUc0uYqoIAUCy0mu4O1o81zsaHmP2epr9YfheIKlqCkkginhLcqZdtH5wRXJ9mld9o2mN4BJWMqh3K00LupPInvfFct4FwDxvYdbZpREx3ICXfw0cpWyg7aPHYHtniEMCoKDMoqSk1JdybEhmcuz6waw/a3Cr8Uwd0pVTlSVsWf4gMptyDERrEJl4rmYGfhFofMGrzvz1B6tFrh3HZko0JI2NRHoWK4fLxCMwInyyC01I8Q0yrs5/yl2bSMnxrseUuqSO8QHfKC4/7k6dQ4i8ShyibZ1/t6DPC+NJmil9oJBceZYXEqlKcUa/7RteE8VE1N6iGa7FIbqtU1z2GwqFBiuhcSBUFDk0dDHhwMQg0qhpVCKMRKXFEFXMili8YEiHz5zCA0xZWft5mFdVqFTH8gbLNqIVErUT940vCez4SypoJ2Sxc7PsmHcE4LlHeLHiFkkUGgJf9Yg4vx66JTZT8RbxFVKglgkODWsceMf8Acs7EXxywnj+LIk/EgKWx8CFDKmhd3diNQ3OsZniHGlTEsbN8P9ApTLSubYh4oqWVKAFSS1AHU5ZupJuYNYjhcjBJTM4gSoqSMkhBBWpVcz1HhAAq4FSHMFU52vEei1us66M+SpTgOroCauKFuVhBLs3wMT5ijNJTJkjvJpNAwchBOjgFxcARXxH4qzh4cNIw8hALhk5ywsXol76dIGcS/ELF4iUqVMVLCVkPkRkIarXJyvXfnBVSovLeSlGuLy3kvdqe30xajKwijIwyPCkS/Ape6iQHSnklr1uwxkxANWrat92rV9fPnCqV89vp6wjb+pt1f7wxlmJWSkRJ8JCk0UkkpUmikkH4kqDFKnFCPlaN/wBme3acQE4PiPiSohMue4C0qoEiY1wS4z7llCrxgSPqOtqU2184iWKHUas1ifXeN8NYZquxpmy4twtciYZagHDdFB6eQ1trtFEq5kBhyoYNY3FDE4HC4lSs02uHm0ASTKUp1m3iUCmnOApHP5hvPyNo57W14B2x2y4OPMjUPQbPboPWIy49sKH5CFBp6U+212LQije19NdTb31jQIQnoRTfQkANpf5QqV87a20LkfKGn2Ob36QiCORsNAWenR9o2WWsNxKZLX3iFELFlV1S7V91jW8O7XomKSJye7VXxIbu7f1h3CS/O72eMQn3XlV209OcKmZ6nlye/TzrB4WMJC2SNtx/sqJo7xITKUQClILoWDYoNana1KRjZa14eZUFKgaj7QW4F2hMkhwlSdMyi6X1DAsRT6RpeK8Gl4oeBaFKA+NJACnoAefhLEdIMueYh/3fKBW4ZxITUggwSQuMFL7zCzS41r73jX4HHBaQQYZhLcOV2b1+QklUPSYgSqJUmNhiNaorzJjQ6YqB+OnsIHOShFyZiTwslfGTsxYQZ7PcMAAmrsLZmApXMXskNyeKHBeGd4sZvhuWBNBVqQS45xUECUg0DZy4ZwWCBqTytWOBKfkk7p/whJyy8kPHuOBYKJfwO5U/x6ilwl61MZ6csM/MmvUF39vD1rfZxy1PP1pEJdttN9R78oWlY7Hli83k0XZiSiVKm42cHThwRLGpWOQ2Kgkcydo854txGZiJq5s1RUtRNSbAaJ2SBQAbxu+Oz8vBJISWzzSFCjkhUwm12IfyEedEv8jrq3zJDx1K1tSX/shbXtSivrJGX28vRrRze7UhT5C+97mjXakSYUgE5k5vCrKLALNifmW1LbQXgXRG3r9DT6faEyvo+l3poOW/nDp5SD4S40JFWDX3VpHEVZq1F+Xo0Qsjy83v+ppatIjX5/rt6e6xKtVPR/SltfziJamfz5jmftG0RI2XB0KHByf6f4xZq1giUkBJNqgmmoMDjrZh8qm43L+lYL4Phs04HCyR4UKRMxU5RdMtAXMISqYtQoQhw2vOB2M4vIkqCcKBPWAB385IKXa8mQQ3+pb7gawvOLlNsPZHLTfWBkjAzJgJRLWpIcqWASkEBz4qJo4iFUpTkZfgOUjVJowLPv0rA3GY6bNUTMWpZJc5rUDUTZLMGbYbCI8Ni1ylZpS1yywAKFKQWb+5JcDWlOUX4wO2ISSoG1d2L867kufSGpfn9ag1N9KWifB9p8wCMYkzkABImpCRiEeIGi2/mhgXSqpehcxNxPhxkqZ88tQeVMAZMxFwpFS/xBw7hm0inBx5JKvjKZSV5Dazat1c18jDVL67W9H+n0hxN6+fkRflvDFBqgW2cejxaBseFtrp6225EQV4Nx5ckgElSAfgNfCbpSHBD0N7iArNyq1Leg8g3Uw8D67NV20rG4yaZqMnF5PRuL8NRiZYmXCnEpQZyNjowLn94yeGMzCz+7WaP5b0juAcbMpbEshVJjozkBwCxu4Z6QZ7ScPTOk96h/7pZ3611+8NReeUNqWfkglJmvFhBgBwHH50B7i8GkKhpc8jyeVkhmqgXO8SmEXZ64l4Bg86yohwAbOTT2Y5uullKtewFz4wEjiBh5CWrMWCEtzuo6tpGbevrUfWuvOLnFMd3kwkPlHwizJFKgxTSXe9a1+7aUjiXWbnhdITbyyKY35evKK6v286FqaveLcwX1rps99GFYrrHrW/Q/KMRBsMYGSrFcNxGGSMy5ChOlMB4rqyJDuWOYPSqtWMecTEtzodKkU0bXfnG04XxNeHmiagAqAIq9UkVSWbam0EOO9iU4tJxWAIdZKpklRFF/5W+HU5TdxHVpnvj+Qrj5YJrtHnJDUPTpc0HK3JoYFUcW9i761izisIqUooWlSFJukhiKvXz15xDlbzffXW3QU2guRcjV766na/lHHUWtSlzo2tKxzi3+nfy6fnHNS+486axosaWD+n7GGFALAkgEsogOwB8RFalnoYUn3+Rgl2X4YjE4yRJW+WatlZSAcoBJAJZnZt60rG4o1FZYQ7S9r14rLKSO6w8sJTLlPmJCGCFzTYqbKwNvnANKvpXfzG7x9D/wDpvDdz3XcSe7ZsoQltrs+Ztbx4Px/AiTiZ0pJpLWpCS9KU62IFdYk4uLD6iuUeWwcU/m+nUbgR2Xyfr6QpQ3zelXD0OhjtGp+/v5xkXIVCur02+bxpuzc3vsHiJCnfDg4qVVqEpROQoqdkuUqYavd65vNtqfbaxovw/dMzFTAAyMJMBsfjXLSlwoWdJJtasbxwFq9r7KpNdCX/ACO4oKW1iKg+WtxpvfWJVBzv16BiSdT0iNhr1v8AYOzN1hZC7GhWj+nViRyhHcdQPpUeTA9Y5r8mLdOvUexCH3pT9SY0UxyVtUUao396xquyvECv+SQVlT5BsSKqszEtfeMmdrOD9BoNAKRLh55QoEGt9qUpuxtBoSwwlU9rNBOwhwuJa6ZlQQCKvapjQyZjiKPFJgxeFExFFJZTO5BoGqz1EM4NPKpYetodg/R06n6H4hUFArusNlzEKV8IGoprA1KMyh1ifieLzKZLeGlBHG1lmJN/wAslyU1n5HrU7trUxHm+Xo97a1EPUbfK2+xPWsMfoDT7ijxxhcapq/MamzPt02iCYW9H06OdLi24iYq+/wBDUbnR/SIZin+utydtb3gkTLIVpvXe/MC9L0h+C4pNw6yuUsoVqKMoC2dJoU1oNNGi/wAF7PTcUpkUSGCllmTqwb4lMT0ibG9ocDw9ZTIlHFzU3WpYEtKgzZSxdW7W3h6mqUnuXBuuuf7s4QVwyk8UyIxWDWCKCfLoAxL5iqrGvh8VYEdoPwuEoFUrEywLtPUlG/8AUKE1o4EZvjn4hYzEjKqaJSGqiT4QRQ1UTmNjRxSNT2V/CaXNkInYpa88xIWlCCBlSoOnMpQJKmq1APKOoq8oY+NnCWX99HnGIlsohwSDcMQW2y3HS7vDLe9I0/bLskcDNCQorlrBMs5WsfhNaqBIs1w0ZfL+RNz1feB5E2trwxCi1eVKvzGzxJgsaqRNlzkXlrStL2JSXYt/SWrr6RCsb8vfOGr8h7EbiyReOT09X42PK8OFImsbzAZYU9CzBZGrUiH8MOHla8RxDEqTkGdOZTZSpRSuYsuLJ8IHN48+4bw9c+ciVKS65imTtzUosWSAC5Mem9rpieH4DDcNlHOucQgks+QzUKWpSRosqKW2e8HzueWOVydnyn0gT+LOAyYxKwGzoB5EpcEAD1PURhmDWpbZ6edeceifjEgJnSEgNllqAGycwAAapt8usedrqOuv3flYQt7YvesWMiPlY15C55DnG44dJ/hOFnOGnY8gpBAJGHQ2UkcySprjPGKlzihSVAAlCkqAIcOlQIScwINtQ1avG27YL72bLxIKinEyUTkgl+7B/wAMMwypPKNTliJcPjByQAJD3q9HbWorqTfzhqjr89etqlo47PQ08vS1U1McQ4fdrWemtNh6wshYjL0ccujaOeRHrDQ37l9rtrR4UIo7EM3zNm1e5PWOz2/SrE232jZBCKHWz/WtGFbaxxPy/eOUmln+xqNaw0GmvIXtFoo0vZXiTZpSyMqhR7g11u3KLHB1ZVKRsfyMZjB4nIsKFxX6VjTomHvMxuq9GP1rDtch/TzyEZQ1drxCpTl+u/zG1YXNT84aOdo8/rJfNlT7GfT09gQig2//AIuOpsK1h+b9fmHP5RGqvo/yFTy0hFAWhqvlVNr6UO1qwuCwJnTUSkAvMLdBQlTbAByTvzEMWwe29dgbEaUq0Hexasi8RNYvKkkjTenP4RobQ1p4bppMkI7pJMD9tO1/dA4LBnJKlBlrSWK1VzpBp4XuRc8r4An3Z39vE82YVF1VKnemqq2oA5L+UQkUOvPSlzT0js5RU57mRLS9DsQfo7R7T2O/EHCHCSkTZ6ZUyXLQhaZpy1SAl0rZlBg9C4F9Y8ZI+36V2aEb67u3ODRs2o1Ta6zafiJ2sl4yYgSXySgoBRcFWZQBKRsWo/M6xjFK8t9uvlC5vvXnrTZjDCGNWb23r+cBSMTlvlk7N7aw6QsnDqUoJSlS1KLJSkOpRdmSLkvSkaDgXYLF4plJQZcs/wCJMdKW/wAobOoGrEBixrG/wXBMDwWX32IWJk8/CopBmEiyZEr+nYq9TVoPGAWuly5fCIex/AEcKw8zGY0pE0pAYfEhND3QNlTFEBwP7QN4yvAp0zivF5cyaHSk96UtREqXWWjmCsovdzAztb2ym49br8ElBeXKBdtMymAzLO+j0ja8Kwo4Pw1U6YGxeJ+EEeKWSPDLDiyR4lc96Nptd+kHTT4XSM5+I3FRNxy8pBEoCW/NPx8/iJHlGU986ff84fNnEkklySSS9XL1KjeIjqW269D9YWQnOW6WRqh9gH08n+UapSB/w3BKN3xQTtk7/bSpuNIy8nDKmKCZaStaiEoABJKiWoAHPNtuUbLtGpMsScJLLjCI7pah8JnHxTVBhophzc0jU/2m0sRbAqifOp5gw0o9+drtq/nyEOCHdq6CjtSl7dIaoVrRhdw9Bc9TpzhcXIwLB6tqNPyvDSXpTTfat7aWPpEnUkB38z02YX3iPyD0uPNjzjSLEfkfbGm1d4QU98/rCOdD1qK0uRCH0vS2xvp+sWZ9DgluZG1PnB/huKzJro0Z8msEeFTWIhmp8jFDxI0MxcSoHn7s8V5wrEqGbQ8489qs+SQafYov9Dtz2f8AOGLFL7Namg6nV+USPf3+0MPT7a6VtC6YJkJfer8tXLnc0pBzsUQpc+TrOkqSlRIuKEf3E+MEtsYCKT7HVvprC4WeZcxK00KSFJ9QWfmzP9Yaonsnlkre2aZj8dhihSkK+JCiC9vCSk06piuRXQEHXmNDy+0ekdrOzqcYn+MwiXVUT5Q+PMG8TChIDONQxEeczUtQuNCGa1nSau7mOujE69jIj79Od9fWD3C+G4CZk73GzJJVUgyCAlrpMzMR0Nt4AqH6uPX7CEy8tRR77eVz+UbTXsqLS7N9wzspwlWXNjVqJTmqUynGcouoOkukun4mINiIPI47wTCHwJlKKC4UiUqaSSGJEwgg7O7VjyH1OvsfaFfn96/Wm8bUseg6ujFfGKN1xn8X8RMLYZIkBmL5Zi3c+IEhh4dC8YZUxU1bkmYtajfMtaiS5oASXLlhEZv78o9E7E45EjhuIxGGl5cRLKZap0wJU5UQcstKT4UAZaampdotvjMi1KVr5fA/sf2GTh5smdxBUpC1EDDyFqTmXMIcFQtmSRRLGo3pF3tJw9PEJiiZisPiZHhMmesd0XYDul0BBIqoCpYQIxuJ/wCJYcS5jfx0ovhZpAT3ocqMolKcqVeHwks6gGYuD3DuPysckYbiR7vFIdEmesMSo/4U9JDBTgBjQ2DGI3mPxDJxccLp/wBQFiuxGNRQ4WcQCQ6QF/8AiSC8PwXYPGziAMMtIu8xkJAqAXJcWNhpzEGsXjeIYJRlrnT5YchJUrOlQcjMlSnodBQgbQMxvHMRODTZ8yYK0Uph4nCqAAM1GL7QJziuxb9KPHIYwUjDcNQVIWnFYw5kd6B4JIYgiW7gqema/QUOcJsGp6mh9uYS9ejcqMHAsGrCKVQ1LelGL/eAym5MHZZu4XQky13r1NOtQ5tpzhiq2o5083q2jHSHVc+Y0Hn5QgTa/ro/6xATIyny+bPYAmldeR5Q0q96fvVokIFHPptTasMPJj+1vQRpEYxQ9jl0AsPnDcu592puTU+USEfL9LPZ4YPztu9W01aLM5G8/decT4KZ40tvFc+6+9Is8NS8xMMV9hac7kajFUMSSi/3huLTSGYWZ796xx9fDbaxuxYZZJ5H96PvCKT8ug2udhWkcD76/eEb7C1r+pvS0c9AWMZvPe5pc7fvEKkaDX51oa2HKJTuxfXa2vpaOXz6lq6/UPG0ZYvD+KzZC88pWUkbOFXICgbgOTcQYxPHcJiS+LwiSpgykK8R0cl0kDap15QCIajWah6H6xCpO/nzcfOotDVV0o8I0rHFY7Qck9m+H4pM2XhpcxE7Ioys61EOk3AejlQfkp484xGHUhRSp0qSSlQIqFCh8OheNTKmqlqzpUoKSygbMfiD7kP8JuBB7inDJHFClctYw+KA8aVDwTSGAVmBAzB2GrGxAEP1W71z2aa8qylh/R5irT10Ftun1hijsw6Xb9Y0PEuwuNklWbDzClBDqQMyW0IIqebCjw3B9hcdNUAnDTA7+JYEtIs5JVTWgFbtDaTBKEvozZPupOwZtTyj0PF8NOC4dIwymE2atWJnACodglL7gNQ6g9Ta4f2Ww3DVCbiZicTiEAmXKQD3aFpfxKq5IYAFQFXYEtAPG4xU1apkxTqWcxO5PKwTygF9iS2r+QrXjhz2ylInqlzErQopUkuCnRQIZib2r02jS8W4TL4ukTZJRLxwQO9lf0TgKOFVdgKdQDoYzKhf5PZnFvWOkTly1JXLUpCkl0lJIPO12Gm0Dpt2cPoXqs2fF9E/Cu22IwubD4qWcRKTRcmfRcsj+xanajs73DENBjimBwysKjF4bv0JmrUlEuakf0uV+JyWzJuSbHSsOxHGsPjkhHEpZEwDKjEyg0xPIoHxB9g1RSIe02LkkSJGGUFysPKSkEfCpX9UwC2Y6ncmDXOMo59jk2tjec/X2A1kOHfnbU1G5OnTeETNpRnYioenU6OLBrQ1R5N0rbWkNUv3zo29ecAQj6EXqAxFwHrXpzcwq+lqk6m9WNqNQfKOSl/hBUzqLOSAzklrChrakEMH2bnzFI8HdpWf+pMORAFEk5lamjC50GsbwajBvpA4betKD24PnEatne13a/y/IHz0HH+x8/CpBWUqQoslSCSHZ2OtfF6QBXYHYn1BAoIvldklFx4ZAoa+lLHejsaNCk/sa6v6Rz8vvTblQ/SGJ2/Te/WLMClRtF3gif5kUVK3vb9YL9npdXMNUrkY08cyNDikQPlKYwTnJgTPoqFP8TqylIduj7CMtT298unOOKn8ur3/AGrFbDr5v5+6RYzH9ywPOOAKMQv10Debty5wgPzr9DTWOrU9dRoXhDsD7rXkKN6xozgQEG3OjONQ3O/ziJQ9KOLVFG5lyaxMSdQ9NeYtTT84hmEDXcbUoLxtFMjP6C7udq3P2iFaOQ1vUPeu5cRMo+vprbZgNTDCG8216inIwVPBj/gu4ftLiZYZM+YBzJUwt/UCXb0vekR4rtFiJgyrnzCA9Cphs5a9DasUctN+flo9/wBDDVr9+QoDr1hhWSaxk15p47Gzfo3ypX1+cRBqhretvroInl4ZS6S0KU18oKvprFnhfA507MZctK+7zFYWohNASElIIWSbAinOkajByMKMpMFn6Avz9tQQxSb/AD8q62GsaztzJlmRhMZIShEqcEoUkNQrDyySihYpWk1akDZmGTg5EmfMlpmzJ5eUhZV3aUhIPiF1rUSSHOVoP43F4Zp0NPD/AOwGE+/X06QS4J2dnYr/AKeRKXAzrVkQVUGVJZ1EXYb6RJxfHfxMpKsPghKMpSv4lUvMqWlJbKcwYUDqU7F0nqTPbzgWGRMkGbORIkJlgSkIlzJkyZlJUrIRQPmSWUSSQCYLGp+wkKO23wAx2WnDFJwiglM1QBNcwSgg+NQFgwJajnrF7hfEOGP3E+TPqruziFqyjmohJHdodgzKZJqY7sniZcvHIxSJU8SFf8uqdNU5MxeVKVTHINSUDKAQlqGlIu0XYbEyp00SpCpkpSlrlqlgqzBZJUhaQp0KS+WgAIYvBYQSWcBYwUVuSya3gfB+4xeKwCnMvESO8kq1yEmUtGZviSVpNzTKaO0A+LzpuM4DLUrNMn4eelMyiitS5a1SyQBckLTob+iz+1QRjuGd5MSTh5a5WJUlYKXmy0g1sQkoSVEEuUsLVhR2wlSTxOVJVNWnETDNkKlvLKVzJY7xQWWKWWARvBvjgY3QS7E4niJmG4P/AA2KSUzJiiZYUMwly0LQ0tRNAXCgkJsNrRkVpIDFiqgNr6s2nMbc40En8RcUqSmXNThppyis6WVHMzZiymJ0NHrGdVNUolS8viLnuwAlnNAlNBXQQvN5E7nGWMMjJHNtHho96/KHKPvXmWiOYrz92jKQqkNWvpGp4BhmS5jN4GRnWNhG1wUpgBD9UccnR00MclucIGYyU8F5qYoz5cbsgpxcWNSWUC8PMY6X1+tLmLqFD6Wb5vrA/Ey8pfSJsPiLfv8AWPK31OuWGIyjguk601/cvqI4e9R5n7cxDUmzft+ZhH129+ZoS+kARgVqVLUq/TVtzYcojXrofpTWHKXXo9nLbtzr5RHMFOQZxyN9Wdj6wSK5Mdsvqw0mRKE7FlWRR8CE0WpL5Sro5DC5PKsTY3imBVhZ0xMidKmoS4lrUxW62BC0qUnmRdIBfeLv4n4AgYKcl8kpfdKF2C0pCFX3GXz5wF7MSZS8SiXOSSmYcoYsM7f1sKvZtN7x0/GoNQxnIeT2y8eCnwbuJjKxMwyJbJZhmWXcDTwoFySNQ8EeN9nTJxcuT4sk8hMpdDmFAQWAAUCRTUMQ9YucW7LZuITJctGWSiQMRlQKq8RQZSU2zKKS1xyi7wpuJ4ESpiRh1ypn/KLdWYKkM00S1spk0QXJcPaDV6dcqSwXCnPxkiDiXDcfJxGTBEyMNKQFGavuwhRyknO9V1JD1HiGzxU7G8XJ4vNTMxPfqnSyCwCUOjIRlSNAAtINHBJ1hOOYjA8RyrxM6XhsTIK5c0g95IVlY0WCBlJqhVDQiuWBCe0EqTLwkvBkzP4ef3s2Z3XdhaXW6XVUDKSA5rmsIPtVbSXQV/F5zwHF4Ar4NjcJTPgZ01MulQmWsYiWQ/8A8alJfaHSJKeJ8Lw0tCkysTJQFSgtwF92nKSn+5CwKqFiC4pAZXa+cnE4ybJShAxXdqAWM7KQjI5SfDVN/JoB4vGTZy80+ZnLAABIQgAWACQAEipaLnbEHZfB/n0b3sTw9v4rBT5qD3iCBJQrP3YyjPMKk0S/eoYas8Z7g/bjPg0yMXhxjEookqXlmeFwCFgEFQTQFwWBcxRwWCnYSX3iJYQcWlSUkA94UXIQP6ErBFQHOQcnrcP7OTlTf4eXLUZiScySR4bAqKrAANU6neBuz0jDtcUoxQ3ifEzNlCSmUnDyErUoICitRKiXWV6qZqkgCrDUNXxacUZDPniWcoKRMWzCyb2YJDddzC4vh0yXM7paFImUGQ/ESXAGzHe0GpknC4GZ3OKkLxM0pBmFKwlMrMAQlCXAU1HWSLsNYzmTfAJeSXPRRldk1JwK8WFoKElilJzKSB4VZiKJIJHh0zOYpDg88yxNEmaZVTnAKkaVFQ4r8VusbP8AD3HyZuIxeERLWnDTRnly5hCsw8KJlRZ0keFza7wK7O9tsV/HplzZylSu/VKUjKgsFKUhASWBTlOWxsC7wTYvsK6YNJ5/uVBwRI4SrFs6lTkixpLCshIOuZRqagMGgEsV6HrcnXXaN5xNQk4bi+GIIQJ2eSAkEATkS5ikoA0SqpLUzaRgc248Wt7sIxZHD4MXwUcYIlPa1ohmr9fLpD50zT3feJuHYErUNhBKotgoQ3MLdn8FTMbmNNKTFTCyGAAi/JTHQSwjrRjtRYmJipNRBCYIrTUUizQHxMh4FPlUxjQzZcDMZhX6wlqtN5Y5XYKcM9DZU/l75RMFFmsftW2wECROyljF2ViA2nnZ+cebnW4sTaLCqANsdeXyEMWKGxH7W/Mxzv7u/P7RxPV72r15ANGUweDS8K7WyzhzIxUvvUhDUAUVpBohSSQ7UZQOg8wauM4aTNScHh8ZNmOAjvU+FCiSxCSQZhAZnLHU71D6j61fyFYSWtSSFJUUqFUkUIbZrAOY6ENU8JSWQnlfGUH+3vH1SuJYY4dShMRKWmYUhwUrWCEquCxSVHYwL/8ATeMmS14ybOUpKQZqVLWCWDF0ZKBh0qLawKnIdalmqlMcxqQBTKNk67843H4dTxNkTsOo+EtvRM1JSpjoHFBDMbPM8fg1Gfmk02YHDYYE/wApAJUxAQHKhyAqd2FKO0W8XwabLUBMlrTmPhzJYElW5ZOoEXcLLXhOFGckqTO/iFYbMCQpKELWjK4+F1AuRdrwZ7I8aVjBMwOMUuemahSQpTJXRnSVIaoAdKmd3Bi1VziTBKlZ2yfPYKxPY9UhaDilpkyiBmWPExJI7sAXXq9hU1CTEmP4HhpUkY3DLTjMOlRRMSoHKCfBmUUMVAKKXDD4gXvDuLz1T+ApKlFS8HiO5mKYuoSZipWYG9ULSTpcRZ7I4ZWI4dxDDpDlSf5aafEqWQEjYPLS1LvBVUovAbxQjLalz2Wu03G8QeF4bEy5hkKK0pnZAAGJVLZJLlICkg31jD4QTu9PczFBdFKWVtlCFd53kzQJSUlZcaa66LsrxOTM4ZNwmLX3AWFFClBgkqZmauYLQVGmpDiFkdqMJJmyJSZcvEyzhTIxapSaKWoJKlIWrLnSSFA9aVDHTXOUXOLk1LOAxxWcjGSpWNwrzp2DXKE5CEqSZqUqStaUy1Op7rRWrG8Du3HZpc+cMdhXxErEIS+QFRSoAJCgL5CkaWUKgQJ4d2tmYZYThJYw8mWVMhS+97xyCZkw3VMIAq4AYAUpArDcSnI7xp81PeTFTDkmLQ5U5KSE3dzvGpTh0SyyuSw/6Gj4ThUcPxGAmLWpM6cSJ0olH8pCgRmUGzIBzJNdjzjP8Snol8RnTMOrPLTPTNSUggfEFqAJtV07F4od0BWquay9wQampoTeFUnW/wCoFX1NIDvXoWlYsbYoPcV7aKmYmbOkSkyhPkiTNKlBU0gFTFJDZKMCBdgdoy6VMkAlyPLTYQ5S/f5xAS9BUn6xrmZHKVj5JpUsqLb/AEjVcNwOQDeKfBuF5A6rmsHpEqOhXDah+mvYuSWTLi3LTDJaIsITBQ5YUmK60xcKYhUiIQHzZcU50qCsxEVpkqKIZ/GYN+sDRNKSxjST5MDcXhAbj84T1OkjbyuwU68kEnEWrFkTHGlafLc6wHmIVL0cbw+Ti44NunlB8ijjjgLHyHsV6wxWv57jlaIJeKHv09Yfn39+UAw0DaGTfp6+esaDsFOKMYEg/GhaddPEG/2iANPUenrrDJcwpUCklJuCDUelzDNVm2SZmD2TUjTf8SkS8VjeH4oBWGmL7+WUlyjvsqlpNfCyy4KQ4JL0NBEjieEwk8Lw0zEYmcEqCM8oIShR8IUtSsrqbYAEmpECRIQFFQSHJJJ1rcvo40h6rVru4frQ8oclqU3nAWd2X0TYDi0xGDxGHAS2KWtaszqKc4DihYPlBcuQdIr8PnzJSSErUMyQleVRRmAYgFqs7612rCAeT3/X8oaPT09fygbukwLnJ4ZDh5AQAE0AuXJfdVSz6FmtC3O1vk9DagofKHkX9fZ+0NUd/nGXNtg8ZIynYfpQbQj1015bGjxyltv8vbRBOX0gsUQctXryqYimr19XiObNjsLhlTCwBbeGIVNsJGDZGhJUWSHjRcJ4QEBzVUTcO4YmWKDzgtKkR0K69p0KqVFZYsqVFyXLjpcqLMtEGDioREyUxyUxKlMQhKUwxSYmIhCIohWUiK65cXimIiiLIDJsmKc/D8oMrlRXmSIhDPz8LygRiOHf20PyjWzcNFCdg4xKEZrEjLin2ZVS1IoQeunytD5eO5tBifg4GT+GJOjHcRz7NDF/tAypz0SIxj+/teHjFAwKXgVCyvX8x+URnvE6P0P7QrLRTXQCVLDHeeWnyhM4IgKrFK/tPoftCHiHX5/lGP8ALTBbH9BszPz97wzOxgOeIw0Y06A+hi1p5E8bCqpwiBeI96RRCZirJPnT6xPL4WpXxKAH+VyfnSGIaWTNRqkxi8Vz6NeGypa1nwpJ5m3rBPDcFSLgnqftaC8nBcvlDsNOl2MR0/2CcJwIO6/EdtP1g7hsK1qDaLEnCRdlYaGVFIYUUuiKVIi3LkxKiTE6ZUWaGS5UTJRD0y4kCIhBqRDwIUJh4EQsfCR0dFEEMMMJHRZRGuIlx0dEIV1xWmx0dEIUZ8Dp0LHRllooTdYpToWOi/RUium8Sy7R0dAWDkOTCR0dERglFotSY6Og0QsS9Ji/KhY6NGy7KiyiOjooonTEgjo6IQkESJtHR0QscIUR0dEIf//Z"/>
          <p:cNvSpPr>
            <a:spLocks noChangeAspect="1" noChangeArrowheads="1"/>
          </p:cNvSpPr>
          <p:nvPr/>
        </p:nvSpPr>
        <p:spPr bwMode="auto">
          <a:xfrm>
            <a:off x="307975" y="-8763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9" name="Content Placeholder 2"/>
          <p:cNvSpPr>
            <a:spLocks noGrp="1"/>
          </p:cNvSpPr>
          <p:nvPr>
            <p:ph idx="1"/>
          </p:nvPr>
        </p:nvSpPr>
        <p:spPr>
          <a:xfrm>
            <a:off x="103817" y="1123051"/>
            <a:ext cx="6705600" cy="858149"/>
          </a:xfrm>
        </p:spPr>
        <p:txBody>
          <a:bodyPr>
            <a:noAutofit/>
          </a:bodyPr>
          <a:lstStyle/>
          <a:p>
            <a:pPr lvl="0" algn="just">
              <a:buNone/>
            </a:pPr>
            <a:r>
              <a:rPr lang="en-IE" sz="2000" dirty="0" smtClean="0"/>
              <a:t>Féach ar </a:t>
            </a:r>
            <a:r>
              <a:rPr lang="ga-IE" sz="2000" dirty="0" smtClean="0"/>
              <a:t>na</a:t>
            </a:r>
            <a:r>
              <a:rPr lang="en-IE" sz="2000" dirty="0" smtClean="0"/>
              <a:t> trí shaol dhifriúla seo thíos. Cé acu saol ab fhearr</a:t>
            </a:r>
          </a:p>
          <a:p>
            <a:pPr lvl="0" algn="just">
              <a:buNone/>
            </a:pPr>
            <a:r>
              <a:rPr lang="en-IE" sz="2000" dirty="0" smtClean="0"/>
              <a:t>leat féin? Cén fáth?</a:t>
            </a:r>
          </a:p>
          <a:p>
            <a:pPr lvl="0" algn="just">
              <a:buNone/>
            </a:pPr>
            <a:endParaRPr lang="en-IE" sz="2000" dirty="0"/>
          </a:p>
          <a:p>
            <a:pPr lvl="0" algn="just">
              <a:buNone/>
            </a:pPr>
            <a:endParaRPr lang="en-IE" sz="2000" dirty="0" smtClean="0"/>
          </a:p>
          <a:p>
            <a:pPr lvl="0" algn="just">
              <a:buNone/>
            </a:pPr>
            <a:endParaRPr lang="en-IE" sz="2000" dirty="0"/>
          </a:p>
          <a:p>
            <a:pPr lvl="0" algn="just">
              <a:buNone/>
            </a:pPr>
            <a:endParaRPr lang="en-IE" sz="2000" dirty="0" smtClean="0"/>
          </a:p>
          <a:p>
            <a:pPr lvl="0" algn="just">
              <a:buNone/>
            </a:pPr>
            <a:endParaRPr lang="en-IE" sz="2000" dirty="0"/>
          </a:p>
          <a:p>
            <a:pPr lvl="0" algn="just">
              <a:buNone/>
            </a:pPr>
            <a:endParaRPr lang="en-IE" sz="2000" dirty="0" smtClean="0"/>
          </a:p>
          <a:p>
            <a:pPr lvl="0" algn="just">
              <a:buNone/>
            </a:pPr>
            <a:endParaRPr lang="en-IE" sz="2000" dirty="0"/>
          </a:p>
          <a:p>
            <a:pPr lvl="0" algn="just">
              <a:buNone/>
            </a:pPr>
            <a:endParaRPr lang="en-IE" sz="2000" dirty="0" smtClean="0"/>
          </a:p>
          <a:p>
            <a:pPr lvl="0" algn="just">
              <a:buNone/>
            </a:pPr>
            <a:endParaRPr lang="en-IE" sz="2000" dirty="0"/>
          </a:p>
          <a:p>
            <a:pPr lvl="0" algn="just">
              <a:buNone/>
            </a:pPr>
            <a:endParaRPr lang="en-IE" sz="2000" dirty="0" smtClean="0"/>
          </a:p>
          <a:p>
            <a:pPr lvl="0" algn="just">
              <a:buNone/>
            </a:pPr>
            <a:endParaRPr lang="en-IE" sz="2000" dirty="0"/>
          </a:p>
          <a:p>
            <a:pPr lvl="0" algn="just">
              <a:buNone/>
            </a:pPr>
            <a:endParaRPr lang="en-IE" sz="2000" dirty="0" smtClean="0"/>
          </a:p>
          <a:p>
            <a:pPr lvl="0" algn="just">
              <a:buNone/>
            </a:pPr>
            <a:endParaRPr lang="en-IE" sz="2000" dirty="0"/>
          </a:p>
          <a:p>
            <a:pPr lvl="0" algn="just">
              <a:buNone/>
            </a:pPr>
            <a:endParaRPr lang="en-IE" sz="2000" dirty="0" smtClean="0"/>
          </a:p>
          <a:p>
            <a:pPr lvl="0" algn="just">
              <a:buNone/>
            </a:pPr>
            <a:endParaRPr lang="en-IE" sz="2000" dirty="0"/>
          </a:p>
          <a:p>
            <a:pPr lvl="0" algn="just">
              <a:buNone/>
            </a:pPr>
            <a:endParaRPr lang="en-IE" sz="2000" dirty="0" smtClean="0"/>
          </a:p>
          <a:p>
            <a:pPr lvl="0" algn="just">
              <a:buNone/>
            </a:pPr>
            <a:endParaRPr lang="en-IE" sz="2000" dirty="0"/>
          </a:p>
          <a:p>
            <a:pPr lvl="0" algn="just">
              <a:buNone/>
            </a:pPr>
            <a:r>
              <a:rPr lang="en-IE" sz="2000" dirty="0" smtClean="0"/>
              <a:t>Scríobh alt beag ar nós na gceann thuas, ag déanamh cur síos</a:t>
            </a:r>
          </a:p>
          <a:p>
            <a:pPr lvl="0" algn="just">
              <a:buNone/>
            </a:pPr>
            <a:r>
              <a:rPr lang="en-IE" sz="2000" dirty="0" smtClean="0"/>
              <a:t>ar do shaol féin mar a fheiceann tú é i gceann fiche bliain. </a:t>
            </a:r>
          </a:p>
          <a:p>
            <a:pPr lvl="0" algn="just">
              <a:buNone/>
            </a:pPr>
            <a:endParaRPr lang="en-IE" sz="2000" dirty="0"/>
          </a:p>
        </p:txBody>
      </p:sp>
      <p:graphicFrame>
        <p:nvGraphicFramePr>
          <p:cNvPr id="3" name="Table 2"/>
          <p:cNvGraphicFramePr>
            <a:graphicFrameLocks noGrp="1"/>
          </p:cNvGraphicFramePr>
          <p:nvPr>
            <p:extLst>
              <p:ext uri="{D42A27DB-BD31-4B8C-83A1-F6EECF244321}">
                <p14:modId xmlns:p14="http://schemas.microsoft.com/office/powerpoint/2010/main" val="1858986772"/>
              </p:ext>
            </p:extLst>
          </p:nvPr>
        </p:nvGraphicFramePr>
        <p:xfrm>
          <a:off x="228600" y="1981200"/>
          <a:ext cx="6248400" cy="5486400"/>
        </p:xfrm>
        <a:graphic>
          <a:graphicData uri="http://schemas.openxmlformats.org/drawingml/2006/table">
            <a:tbl>
              <a:tblPr bandRow="1">
                <a:tableStyleId>{5C22544A-7EE6-4342-B048-85BDC9FD1C3A}</a:tableStyleId>
              </a:tblPr>
              <a:tblGrid>
                <a:gridCol w="1371600"/>
                <a:gridCol w="4876800"/>
              </a:tblGrid>
              <a:tr h="370840">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IE" dirty="0" smtClean="0"/>
                        <a:t>Is iriseoir mé. Is mise an comhfhreagraí cogaidh don pháipéar</a:t>
                      </a:r>
                      <a:r>
                        <a:rPr lang="en-IE" baseline="0" dirty="0" smtClean="0"/>
                        <a:t> nuachta náisiúnta. Tá mé lonnaithe sa tSúdáin faoi láthair agus déanaim tráchtaireacht ar an gcogadh ansin. Níl a fhios agam cathain a bheidh mé ag dul abhaile nó cá mbeidh mé ag dul tar éis mo sheala sa tSúdáin. Tá mé dhá bhliain is daichead agus tá mé singil. </a:t>
                      </a:r>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IE" dirty="0" smtClean="0"/>
                        <a:t>Is innealtóir sibhialta</a:t>
                      </a:r>
                      <a:r>
                        <a:rPr lang="en-IE" baseline="0" dirty="0" smtClean="0"/>
                        <a:t> mé agus tá an t-ádh orm mar d’éirigh liom post buan a fháil sa bhaile céanna inár tógadh mé. Tá an post an-suimiúil ar fad. Is breá liom bheith ag obair ar son an phobail agus bheith ag cur leis an mbonneagar áitiúil. Tá mé pósta agus tá triúr páistí agam.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IE" dirty="0" smtClean="0"/>
                        <a:t>Is</a:t>
                      </a:r>
                      <a:r>
                        <a:rPr lang="en-IE" baseline="0" dirty="0" smtClean="0"/>
                        <a:t> ealaíontóir mé agus tá mé i mo chónaí le mo bhean chéile amuigh faoin dtuath. Caithimid ceithre mhí den bhliain inár gcónaí sa Spáinn. Cé go bhfuil cur amach ag go leor daoine ar mo chuid oibre agus </a:t>
                      </a:r>
                      <a:r>
                        <a:rPr lang="ga-IE" baseline="0" dirty="0" smtClean="0"/>
                        <a:t>cé gur</a:t>
                      </a:r>
                      <a:r>
                        <a:rPr lang="en-IE" baseline="0" dirty="0" smtClean="0"/>
                        <a:t> ealaíontóir réasúnta cáiliúil mé, ní shaothraím mórán airgid. Níl aon pháistí againn.</a:t>
                      </a:r>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75" y="2057400"/>
            <a:ext cx="1246752" cy="18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974" y="4114800"/>
            <a:ext cx="1234793" cy="15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4" y="5943600"/>
            <a:ext cx="1234792"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381000"/>
            <a:ext cx="6629400" cy="853016"/>
          </a:xfrm>
        </p:spPr>
        <p:txBody>
          <a:bodyPr>
            <a:normAutofit/>
          </a:bodyPr>
          <a:lstStyle/>
          <a:p>
            <a:pPr algn="l"/>
            <a:r>
              <a:rPr lang="en-IE" sz="3300" b="1" dirty="0" smtClean="0"/>
              <a:t>Conair eile		                </a:t>
            </a:r>
            <a:r>
              <a:rPr lang="ga-IE" sz="1600" b="1" dirty="0" smtClean="0"/>
              <a:t>Réamhobair</a:t>
            </a:r>
            <a:r>
              <a:rPr lang="en-IE" sz="1600" b="1" dirty="0" smtClean="0"/>
              <a:t> </a:t>
            </a:r>
            <a:r>
              <a:rPr lang="en-IE" sz="1600" b="1" dirty="0" smtClean="0"/>
              <a:t>2</a:t>
            </a:r>
            <a:endParaRPr lang="ga-IE" sz="1600" dirty="0"/>
          </a:p>
        </p:txBody>
      </p:sp>
      <p:sp>
        <p:nvSpPr>
          <p:cNvPr id="5" name="Right Arrow 4"/>
          <p:cNvSpPr/>
          <p:nvPr/>
        </p:nvSpPr>
        <p:spPr>
          <a:xfrm>
            <a:off x="155575" y="1018206"/>
            <a:ext cx="4724400" cy="45719"/>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2" name="AutoShape 2" descr="data:image/jpeg;base64,/9j/4AAQSkZJRgABAQAAAQABAAD/2wCEAAkGBhQSERUUEhQUFBUUGBcWFRgYGBgaFxgYGRgVGBoWGBYXGyYeGRkkHBYWHy8gIycpLCwsFiAxNTAqNSYrLCkBCQoKDgwOGg8PGiwkHyQpKSkpKiosKSwpLCksKSwpLCwsKSwsKSkpKSwsKSwsLCksKSwsLCwpKSwpLCwsKSwsKf/AABEIAOEA4AMBIgACEQEDEQH/xAAcAAABBQEBAQAAAAAAAAAAAAAFAQIDBAYABwj/xABBEAABAgQEAwYEBAQEBQUAAAABAhEAAyExBBJBUQVhcQYTIoGR8DKhscEH0eHxFCNCUkNigpIVJDNyshZUY6LC/8QAGgEAAgMBAQAAAAAAAAAAAAAAAwQAAQIFBv/EAC0RAAICAQQCAgEDAgcAAAAAAAABAgMRBBIhMRNBIlFhIzKBofEFFEJDcZHw/9oADAMBAAIRAxEAPwDaxwhI6KLFaOjo54hDoWGmOKoog54WIzMgbjePy5euY7CKlJRWWU2l2Fop4vjEqV8aw+wqflGWx3aCbMcA5Bsk18zA2XJKrOTyr6tHPs10U8R5Fp6lLhI0mI7aJtLlKPNRAH+0OYHzu2U/+kSk/wCgqP8A9j9ogw3B5izlSkk7AEnzCQcvm0EsN2QmEjOyOa1BLXHw1VptAVfdJ8IXd1j6BS+0+LP+MR/2oQP/AMxArjuKP+PO/wBw+wjUr7Hyww7xBcVOWarXyHlQw6b2MlsCFXFXkzaeQVQeca/Wfsy/K/ZkFcaxP/uJ3+8w+V2ixKbT1nkplfJQjTHsWjxZVS6WczpZU2oGU06PFSZ2MLeBSFb5JoBH+mYlJi8XIr9VeyjL7bYgfEJa+qMvzSYu4ft6mneSSOaFA/JTHnFDFdkZyKlEwDQmWpQ01l5m84FTuGqSPhzcwxIAN8oq177RpXWR7NLUWx7N/guOyJ3wTEv/AGqor0MXjHk5SxYuD6N6wR4f2inSrKzJ2VX5wzDUKXYxXqlLvg9HeEEAOH9rpcyivAr5esG0zgRQwymmNKSlyiSOaGhUc8WWOhI5454hDoWEjhEIc8c8IYR4oguaEKoYTEalxCEhXFfEY5KA5LRWxmPCBesAJ85UwufKFNRqo0r8gbLVAs47i6l0S6R9fSKUrCFRYB/z87mC/C+zyplVeFGpNB5G5jSYXBJlj+WlgG/mKYUY+LxFkjpHMxbe8z6Em5T5YAwnZc/4pSgXrf8A2CuzksKiDWG4XJAASgzCLu5TsPCCEerx2K4vKlqYrExTiniykf1Bw4b1JIEB+IdrlqTlQAm4poh1ZUoANCzOX0EHhCutF5jFGmLy0MpSZQoCAkgJtogAB9CfnFTD46QhypaiXqxQlzmIygFQUFasWf5RlMFhMRicwkpUrKA5BCU1ZhoGobbb3I4rsf3dcRi8PLX8RSpSXA5KWRzDtp5QXzP/AEo0t0uUggO0OGC7TgmoYkqJASCfCklTsQAKQi+0eFSFBMtKgQ4IVVVHY0K0KBIB/KBMzscpVZE+RPvREwPZwEhy5IIPVjaM/i8KuUoy5gyqDBtrMzbsKvGHfJdozKU49o2UrtJhAsgpmOSTmBpUgWNtbwsvjeHUaKmIFQy1pSSxoUpmZkDUsVAkWBtGDJOutKV5FtXp1pCH08tRUMetYtagx52eifxckqeXiJZIbdwHuTLIH+lnptFjGSe8FUy5xQxUc0uYqoIAUCy0mu4O1o81zsaHmP2epr9YfheIKlqCkkginhLcqZdtH5wRXJ9mld9o2mN4BJWMqh3K00LupPInvfFct4FwDxvYdbZpREx3ICXfw0cpWyg7aPHYHtniEMCoKDMoqSk1JdybEhmcuz6waw/a3Cr8Uwd0pVTlSVsWf4gMptyDERrEJl4rmYGfhFofMGrzvz1B6tFrh3HZko0JI2NRHoWK4fLxCMwInyyC01I8Q0yrs5/yl2bSMnxrseUuqSO8QHfKC4/7k6dQ4i8ShyibZ1/t6DPC+NJmil9oJBceZYXEqlKcUa/7RteE8VE1N6iGa7FIbqtU1z2GwqFBiuhcSBUFDk0dDHhwMQg0qhpVCKMRKXFEFXMili8YEiHz5zCA0xZWft5mFdVqFTH8gbLNqIVErUT940vCez4SypoJ2Sxc7PsmHcE4LlHeLHiFkkUGgJf9Yg4vx66JTZT8RbxFVKglgkODWsceMf8Acs7EXxywnj+LIk/EgKWx8CFDKmhd3diNQ3OsZniHGlTEsbN8P9ApTLSubYh4oqWVKAFSS1AHU5ZupJuYNYjhcjBJTM4gSoqSMkhBBWpVcz1HhAAq4FSHMFU52vEei1us66M+SpTgOroCauKFuVhBLs3wMT5ijNJTJkjvJpNAwchBOjgFxcARXxH4qzh4cNIw8hALhk5ywsXol76dIGcS/ELF4iUqVMVLCVkPkRkIarXJyvXfnBVSovLeSlGuLy3kvdqe30xajKwijIwyPCkS/Ape6iQHSnklr1uwxkxANWrat92rV9fPnCqV89vp6wjb+pt1f7wxlmJWSkRJ8JCk0UkkpUmikkH4kqDFKnFCPlaN/wBme3acQE4PiPiSohMue4C0qoEiY1wS4z7llCrxgSPqOtqU2184iWKHUas1ifXeN8NYZquxpmy4twtciYZagHDdFB6eQ1trtFEq5kBhyoYNY3FDE4HC4lSs02uHm0ASTKUp1m3iUCmnOApHP5hvPyNo57W14B2x2y4OPMjUPQbPboPWIy49sKH5CFBp6U+212LQije19NdTb31jQIQnoRTfQkANpf5QqV87a20LkfKGn2Ob36QiCORsNAWenR9o2WWsNxKZLX3iFELFlV1S7V91jW8O7XomKSJye7VXxIbu7f1h3CS/O72eMQn3XlV209OcKmZ6nlye/TzrB4WMJC2SNtx/sqJo7xITKUQClILoWDYoNana1KRjZa14eZUFKgaj7QW4F2hMkhwlSdMyi6X1DAsRT6RpeK8Gl4oeBaFKA+NJACnoAefhLEdIMueYh/3fKBW4ZxITUggwSQuMFL7zCzS41r73jX4HHBaQQYZhLcOV2b1+QklUPSYgSqJUmNhiNaorzJjQ6YqB+OnsIHOShFyZiTwslfGTsxYQZ7PcMAAmrsLZmApXMXskNyeKHBeGd4sZvhuWBNBVqQS45xUECUg0DZy4ZwWCBqTytWOBKfkk7p/whJyy8kPHuOBYKJfwO5U/x6ilwl61MZ6csM/MmvUF39vD1rfZxy1PP1pEJdttN9R78oWlY7Hli83k0XZiSiVKm42cHThwRLGpWOQ2Kgkcydo854txGZiJq5s1RUtRNSbAaJ2SBQAbxu+Oz8vBJISWzzSFCjkhUwm12IfyEedEv8jrq3zJDx1K1tSX/shbXtSivrJGX28vRrRze7UhT5C+97mjXakSYUgE5k5vCrKLALNifmW1LbQXgXRG3r9DT6faEyvo+l3poOW/nDp5SD4S40JFWDX3VpHEVZq1F+Xo0Qsjy83v+ppatIjX5/rt6e6xKtVPR/SltfziJamfz5jmftG0RI2XB0KHByf6f4xZq1giUkBJNqgmmoMDjrZh8qm43L+lYL4Phs04HCyR4UKRMxU5RdMtAXMISqYtQoQhw2vOB2M4vIkqCcKBPWAB385IKXa8mQQ3+pb7gawvOLlNsPZHLTfWBkjAzJgJRLWpIcqWASkEBz4qJo4iFUpTkZfgOUjVJowLPv0rA3GY6bNUTMWpZJc5rUDUTZLMGbYbCI8Ni1ylZpS1yywAKFKQWb+5JcDWlOUX4wO2ISSoG1d2L867kufSGpfn9ag1N9KWifB9p8wCMYkzkABImpCRiEeIGi2/mhgXSqpehcxNxPhxkqZ88tQeVMAZMxFwpFS/xBw7hm0inBx5JKvjKZSV5Dazat1c18jDVL67W9H+n0hxN6+fkRflvDFBqgW2cejxaBseFtrp6225EQV4Nx5ckgElSAfgNfCbpSHBD0N7iArNyq1Leg8g3Uw8D67NV20rG4yaZqMnF5PRuL8NRiZYmXCnEpQZyNjowLn94yeGMzCz+7WaP5b0juAcbMpbEshVJjozkBwCxu4Z6QZ7ScPTOk96h/7pZ3611+8NReeUNqWfkglJmvFhBgBwHH50B7i8GkKhpc8jyeVkhmqgXO8SmEXZ64l4Bg86yohwAbOTT2Y5uullKtewFz4wEjiBh5CWrMWCEtzuo6tpGbevrUfWuvOLnFMd3kwkPlHwizJFKgxTSXe9a1+7aUjiXWbnhdITbyyKY35evKK6v286FqaveLcwX1rps99GFYrrHrW/Q/KMRBsMYGSrFcNxGGSMy5ChOlMB4rqyJDuWOYPSqtWMecTEtzodKkU0bXfnG04XxNeHmiagAqAIq9UkVSWbam0EOO9iU4tJxWAIdZKpklRFF/5W+HU5TdxHVpnvj+Qrj5YJrtHnJDUPTpc0HK3JoYFUcW9i761izisIqUooWlSFJukhiKvXz15xDlbzffXW3QU2guRcjV766na/lHHUWtSlzo2tKxzi3+nfy6fnHNS+486axosaWD+n7GGFALAkgEsogOwB8RFalnoYUn3+Rgl2X4YjE4yRJW+WatlZSAcoBJAJZnZt60rG4o1FZYQ7S9r14rLKSO6w8sJTLlPmJCGCFzTYqbKwNvnANKvpXfzG7x9D/wDpvDdz3XcSe7ZsoQltrs+Ztbx4Px/AiTiZ0pJpLWpCS9KU62IFdYk4uLD6iuUeWwcU/m+nUbgR2Xyfr6QpQ3zelXD0OhjtGp+/v5xkXIVCur02+bxpuzc3vsHiJCnfDg4qVVqEpROQoqdkuUqYavd65vNtqfbaxovw/dMzFTAAyMJMBsfjXLSlwoWdJJtasbxwFq9r7KpNdCX/ACO4oKW1iKg+WtxpvfWJVBzv16BiSdT0iNhr1v8AYOzN1hZC7GhWj+nViRyhHcdQPpUeTA9Y5r8mLdOvUexCH3pT9SY0UxyVtUUao396xquyvECv+SQVlT5BsSKqszEtfeMmdrOD9BoNAKRLh55QoEGt9qUpuxtBoSwwlU9rNBOwhwuJa6ZlQQCKvapjQyZjiKPFJgxeFExFFJZTO5BoGqz1EM4NPKpYetodg/R06n6H4hUFArusNlzEKV8IGoprA1KMyh1ifieLzKZLeGlBHG1lmJN/wAslyU1n5HrU7trUxHm+Xo97a1EPUbfK2+xPWsMfoDT7ijxxhcapq/MamzPt02iCYW9H06OdLi24iYq+/wBDUbnR/SIZin+utydtb3gkTLIVpvXe/MC9L0h+C4pNw6yuUsoVqKMoC2dJoU1oNNGi/wAF7PTcUpkUSGCllmTqwb4lMT0ibG9ocDw9ZTIlHFzU3WpYEtKgzZSxdW7W3h6mqUnuXBuuuf7s4QVwyk8UyIxWDWCKCfLoAxL5iqrGvh8VYEdoPwuEoFUrEywLtPUlG/8AUKE1o4EZvjn4hYzEjKqaJSGqiT4QRQ1UTmNjRxSNT2V/CaXNkInYpa88xIWlCCBlSoOnMpQJKmq1APKOoq8oY+NnCWX99HnGIlsohwSDcMQW2y3HS7vDLe9I0/bLskcDNCQorlrBMs5WsfhNaqBIs1w0ZfL+RNz1feB5E2trwxCi1eVKvzGzxJgsaqRNlzkXlrStL2JSXYt/SWrr6RCsb8vfOGr8h7EbiyReOT09X42PK8OFImsbzAZYU9CzBZGrUiH8MOHla8RxDEqTkGdOZTZSpRSuYsuLJ8IHN48+4bw9c+ciVKS65imTtzUosWSAC5Mem9rpieH4DDcNlHOucQgks+QzUKWpSRosqKW2e8HzueWOVydnyn0gT+LOAyYxKwGzoB5EpcEAD1PURhmDWpbZ6edeceifjEgJnSEgNllqAGycwAAapt8usedrqOuv3flYQt7YvesWMiPlY15C55DnG44dJ/hOFnOGnY8gpBAJGHQ2UkcySprjPGKlzihSVAAlCkqAIcOlQIScwINtQ1avG27YL72bLxIKinEyUTkgl+7B/wAMMwypPKNTliJcPjByQAJD3q9HbWorqTfzhqjr89etqlo47PQ08vS1U1McQ4fdrWemtNh6wshYjL0ccujaOeRHrDQ37l9rtrR4UIo7EM3zNm1e5PWOz2/SrE232jZBCKHWz/WtGFbaxxPy/eOUmln+xqNaw0GmvIXtFoo0vZXiTZpSyMqhR7g11u3KLHB1ZVKRsfyMZjB4nIsKFxX6VjTomHvMxuq9GP1rDtch/TzyEZQ1drxCpTl+u/zG1YXNT84aOdo8/rJfNlT7GfT09gQig2//AIuOpsK1h+b9fmHP5RGqvo/yFTy0hFAWhqvlVNr6UO1qwuCwJnTUSkAvMLdBQlTbAByTvzEMWwe29dgbEaUq0Hexasi8RNYvKkkjTenP4RobQ1p4bppMkI7pJMD9tO1/dA4LBnJKlBlrSWK1VzpBp4XuRc8r4An3Z39vE82YVF1VKnemqq2oA5L+UQkUOvPSlzT0js5RU57mRLS9DsQfo7R7T2O/EHCHCSkTZ6ZUyXLQhaZpy1SAl0rZlBg9C4F9Y8ZI+36V2aEb67u3ODRs2o1Ta6zafiJ2sl4yYgSXySgoBRcFWZQBKRsWo/M6xjFK8t9uvlC5vvXnrTZjDCGNWb23r+cBSMTlvlk7N7aw6QsnDqUoJSlS1KLJSkOpRdmSLkvSkaDgXYLF4plJQZcs/wCJMdKW/wAobOoGrEBixrG/wXBMDwWX32IWJk8/CopBmEiyZEr+nYq9TVoPGAWuly5fCIex/AEcKw8zGY0pE0pAYfEhND3QNlTFEBwP7QN4yvAp0zivF5cyaHSk96UtREqXWWjmCsovdzAztb2ym49br8ElBeXKBdtMymAzLO+j0ja8Kwo4Pw1U6YGxeJ+EEeKWSPDLDiyR4lc96Nptd+kHTT4XSM5+I3FRNxy8pBEoCW/NPx8/iJHlGU986ff84fNnEkklySSS9XL1KjeIjqW269D9YWQnOW6WRqh9gH08n+UapSB/w3BKN3xQTtk7/bSpuNIy8nDKmKCZaStaiEoABJKiWoAHPNtuUbLtGpMsScJLLjCI7pah8JnHxTVBhophzc0jU/2m0sRbAqifOp5gw0o9+drtq/nyEOCHdq6CjtSl7dIaoVrRhdw9Bc9TpzhcXIwLB6tqNPyvDSXpTTfat7aWPpEnUkB38z02YX3iPyD0uPNjzjSLEfkfbGm1d4QU98/rCOdD1qK0uRCH0vS2xvp+sWZ9DgluZG1PnB/huKzJro0Z8msEeFTWIhmp8jFDxI0MxcSoHn7s8V5wrEqGbQ8489qs+SQafYov9Dtz2f8AOGLFL7Namg6nV+USPf3+0MPT7a6VtC6YJkJfer8tXLnc0pBzsUQpc+TrOkqSlRIuKEf3E+MEtsYCKT7HVvprC4WeZcxK00KSFJ9QWfmzP9Yaonsnlkre2aZj8dhihSkK+JCiC9vCSk06piuRXQEHXmNDy+0ekdrOzqcYn+MwiXVUT5Q+PMG8TChIDONQxEeczUtQuNCGa1nSau7mOujE69jIj79Od9fWD3C+G4CZk73GzJJVUgyCAlrpMzMR0Nt4AqH6uPX7CEy8tRR77eVz+UbTXsqLS7N9wzspwlWXNjVqJTmqUynGcouoOkukun4mINiIPI47wTCHwJlKKC4UiUqaSSGJEwgg7O7VjyH1OvsfaFfn96/Wm8bUseg6ujFfGKN1xn8X8RMLYZIkBmL5Zi3c+IEhh4dC8YZUxU1bkmYtajfMtaiS5oASXLlhEZv78o9E7E45EjhuIxGGl5cRLKZap0wJU5UQcstKT4UAZaampdotvjMi1KVr5fA/sf2GTh5smdxBUpC1EDDyFqTmXMIcFQtmSRRLGo3pF3tJw9PEJiiZisPiZHhMmesd0XYDul0BBIqoCpYQIxuJ/wCJYcS5jfx0ovhZpAT3ocqMolKcqVeHwks6gGYuD3DuPysckYbiR7vFIdEmesMSo/4U9JDBTgBjQ2DGI3mPxDJxccLp/wBQFiuxGNRQ4WcQCQ6QF/8AiSC8PwXYPGziAMMtIu8xkJAqAXJcWNhpzEGsXjeIYJRlrnT5YchJUrOlQcjMlSnodBQgbQMxvHMRODTZ8yYK0Uph4nCqAAM1GL7QJziuxb9KPHIYwUjDcNQVIWnFYw5kd6B4JIYgiW7gqema/QUOcJsGp6mh9uYS9ejcqMHAsGrCKVQ1LelGL/eAym5MHZZu4XQky13r1NOtQ5tpzhiq2o5083q2jHSHVc+Y0Hn5QgTa/ro/6xATIyny+bPYAmldeR5Q0q96fvVokIFHPptTasMPJj+1vQRpEYxQ9jl0AsPnDcu592puTU+USEfL9LPZ4YPztu9W01aLM5G8/decT4KZ40tvFc+6+9Is8NS8xMMV9hac7kajFUMSSi/3huLTSGYWZ796xx9fDbaxuxYZZJ5H96PvCKT8ug2udhWkcD76/eEb7C1r+pvS0c9AWMZvPe5pc7fvEKkaDX51oa2HKJTuxfXa2vpaOXz6lq6/UPG0ZYvD+KzZC88pWUkbOFXICgbgOTcQYxPHcJiS+LwiSpgykK8R0cl0kDap15QCIajWah6H6xCpO/nzcfOotDVV0o8I0rHFY7Qck9m+H4pM2XhpcxE7Ioys61EOk3AejlQfkp484xGHUhRSp0qSSlQIqFCh8OheNTKmqlqzpUoKSygbMfiD7kP8JuBB7inDJHFClctYw+KA8aVDwTSGAVmBAzB2GrGxAEP1W71z2aa8qylh/R5irT10Ftun1hijsw6Xb9Y0PEuwuNklWbDzClBDqQMyW0IIqebCjw3B9hcdNUAnDTA7+JYEtIs5JVTWgFbtDaTBKEvozZPupOwZtTyj0PF8NOC4dIwymE2atWJnACodglL7gNQ6g9Ta4f2Ww3DVCbiZicTiEAmXKQD3aFpfxKq5IYAFQFXYEtAPG4xU1apkxTqWcxO5PKwTygF9iS2r+QrXjhz2ylInqlzErQopUkuCnRQIZib2r02jS8W4TL4ukTZJRLxwQO9lf0TgKOFVdgKdQDoYzKhf5PZnFvWOkTly1JXLUpCkl0lJIPO12Gm0Dpt2cPoXqs2fF9E/Cu22IwubD4qWcRKTRcmfRcsj+xanajs73DENBjimBwysKjF4bv0JmrUlEuakf0uV+JyWzJuSbHSsOxHGsPjkhHEpZEwDKjEyg0xPIoHxB9g1RSIe02LkkSJGGUFysPKSkEfCpX9UwC2Y6ncmDXOMo59jk2tjec/X2A1kOHfnbU1G5OnTeETNpRnYioenU6OLBrQ1R5N0rbWkNUv3zo29ecAQj6EXqAxFwHrXpzcwq+lqk6m9WNqNQfKOSl/hBUzqLOSAzklrChrakEMH2bnzFI8HdpWf+pMORAFEk5lamjC50GsbwajBvpA4betKD24PnEatne13a/y/IHz0HH+x8/CpBWUqQoslSCSHZ2OtfF6QBXYHYn1BAoIvldklFx4ZAoa+lLHejsaNCk/sa6v6Rz8vvTblQ/SGJ2/Te/WLMClRtF3gif5kUVK3vb9YL9npdXMNUrkY08cyNDikQPlKYwTnJgTPoqFP8TqylIduj7CMtT298unOOKn8ur3/AGrFbDr5v5+6RYzH9ywPOOAKMQv10Debty5wgPzr9DTWOrU9dRoXhDsD7rXkKN6xozgQEG3OjONQ3O/ziJQ9KOLVFG5lyaxMSdQ9NeYtTT84hmEDXcbUoLxtFMjP6C7udq3P2iFaOQ1vUPeu5cRMo+vprbZgNTDCG8216inIwVPBj/gu4ftLiZYZM+YBzJUwt/UCXb0vekR4rtFiJgyrnzCA9Cphs5a9DasUctN+flo9/wBDDVr9+QoDr1hhWSaxk15p47Gzfo3ypX1+cRBqhretvroInl4ZS6S0KU18oKvprFnhfA507MZctK+7zFYWohNASElIIWSbAinOkajByMKMpMFn6Avz9tQQxSb/AD8q62GsaztzJlmRhMZIShEqcEoUkNQrDyySihYpWk1akDZmGTg5EmfMlpmzJ5eUhZV3aUhIPiF1rUSSHOVoP43F4Zp0NPD/AOwGE+/X06QS4J2dnYr/AKeRKXAzrVkQVUGVJZ1EXYb6RJxfHfxMpKsPghKMpSv4lUvMqWlJbKcwYUDqU7F0nqTPbzgWGRMkGbORIkJlgSkIlzJkyZlJUrIRQPmSWUSSQCYLGp+wkKO23wAx2WnDFJwiglM1QBNcwSgg+NQFgwJajnrF7hfEOGP3E+TPqruziFqyjmohJHdodgzKZJqY7sniZcvHIxSJU8SFf8uqdNU5MxeVKVTHINSUDKAQlqGlIu0XYbEyp00SpCpkpSlrlqlgqzBZJUhaQp0KS+WgAIYvBYQSWcBYwUVuSya3gfB+4xeKwCnMvESO8kq1yEmUtGZviSVpNzTKaO0A+LzpuM4DLUrNMn4eelMyiitS5a1SyQBckLTob+iz+1QRjuGd5MSTh5a5WJUlYKXmy0g1sQkoSVEEuUsLVhR2wlSTxOVJVNWnETDNkKlvLKVzJY7xQWWKWWARvBvjgY3QS7E4niJmG4P/AA2KSUzJiiZYUMwly0LQ0tRNAXCgkJsNrRkVpIDFiqgNr6s2nMbc40En8RcUqSmXNThppyis6WVHMzZiymJ0NHrGdVNUolS8viLnuwAlnNAlNBXQQvN5E7nGWMMjJHNtHho96/KHKPvXmWiOYrz92jKQqkNWvpGp4BhmS5jN4GRnWNhG1wUpgBD9UccnR00MclucIGYyU8F5qYoz5cbsgpxcWNSWUC8PMY6X1+tLmLqFD6Wb5vrA/Ey8pfSJsPiLfv8AWPK31OuWGIyjguk601/cvqI4e9R5n7cxDUmzft+ZhH129+ZoS+kARgVqVLUq/TVtzYcojXrofpTWHKXXo9nLbtzr5RHMFOQZxyN9Wdj6wSK5Mdsvqw0mRKE7FlWRR8CE0WpL5Sro5DC5PKsTY3imBVhZ0xMidKmoS4lrUxW62BC0qUnmRdIBfeLv4n4AgYKcl8kpfdKF2C0pCFX3GXz5wF7MSZS8SiXOSSmYcoYsM7f1sKvZtN7x0/GoNQxnIeT2y8eCnwbuJjKxMwyJbJZhmWXcDTwoFySNQ8EeN9nTJxcuT4sk8hMpdDmFAQWAAUCRTUMQ9YucW7LZuITJctGWSiQMRlQKq8RQZSU2zKKS1xyi7wpuJ4ESpiRh1ypn/KLdWYKkM00S1spk0QXJcPaDV6dcqSwXCnPxkiDiXDcfJxGTBEyMNKQFGavuwhRyknO9V1JD1HiGzxU7G8XJ4vNTMxPfqnSyCwCUOjIRlSNAAtINHBJ1hOOYjA8RyrxM6XhsTIK5c0g95IVlY0WCBlJqhVDQiuWBCe0EqTLwkvBkzP4ef3s2Z3XdhaXW6XVUDKSA5rmsIPtVbSXQV/F5zwHF4Ar4NjcJTPgZ01MulQmWsYiWQ/8A8alJfaHSJKeJ8Lw0tCkysTJQFSgtwF92nKSn+5CwKqFiC4pAZXa+cnE4ybJShAxXdqAWM7KQjI5SfDVN/JoB4vGTZy80+ZnLAABIQgAWACQAEipaLnbEHZfB/n0b3sTw9v4rBT5qD3iCBJQrP3YyjPMKk0S/eoYas8Z7g/bjPg0yMXhxjEookqXlmeFwCFgEFQTQFwWBcxRwWCnYSX3iJYQcWlSUkA94UXIQP6ErBFQHOQcnrcP7OTlTf4eXLUZiScySR4bAqKrAANU6neBuz0jDtcUoxQ3ifEzNlCSmUnDyErUoICitRKiXWV6qZqkgCrDUNXxacUZDPniWcoKRMWzCyb2YJDddzC4vh0yXM7paFImUGQ/ESXAGzHe0GpknC4GZ3OKkLxM0pBmFKwlMrMAQlCXAU1HWSLsNYzmTfAJeSXPRRldk1JwK8WFoKElilJzKSB4VZiKJIJHh0zOYpDg88yxNEmaZVTnAKkaVFQ4r8VusbP8AD3HyZuIxeERLWnDTRnly5hCsw8KJlRZ0keFza7wK7O9tsV/HplzZylSu/VKUjKgsFKUhASWBTlOWxsC7wTYvsK6YNJ5/uVBwRI4SrFs6lTkixpLCshIOuZRqagMGgEsV6HrcnXXaN5xNQk4bi+GIIQJ2eSAkEATkS5ikoA0SqpLUzaRgc248Wt7sIxZHD4MXwUcYIlPa1ohmr9fLpD50zT3feJuHYErUNhBKotgoQ3MLdn8FTMbmNNKTFTCyGAAi/JTHQSwjrRjtRYmJipNRBCYIrTUUizQHxMh4FPlUxjQzZcDMZhX6wlqtN5Y5XYKcM9DZU/l75RMFFmsftW2wECROyljF2ViA2nnZ+cebnW4sTaLCqANsdeXyEMWKGxH7W/Mxzv7u/P7RxPV72r15ANGUweDS8K7WyzhzIxUvvUhDUAUVpBohSSQ7UZQOg8wauM4aTNScHh8ZNmOAjvU+FCiSxCSQZhAZnLHU71D6j61fyFYSWtSSFJUUqFUkUIbZrAOY6ENU8JSWQnlfGUH+3vH1SuJYY4dShMRKWmYUhwUrWCEquCxSVHYwL/8ATeMmS14ybOUpKQZqVLWCWDF0ZKBh0qLawKnIdalmqlMcxqQBTKNk67843H4dTxNkTsOo+EtvRM1JSpjoHFBDMbPM8fg1Gfmk02YHDYYE/wApAJUxAQHKhyAqd2FKO0W8XwabLUBMlrTmPhzJYElW5ZOoEXcLLXhOFGckqTO/iFYbMCQpKELWjK4+F1AuRdrwZ7I8aVjBMwOMUuemahSQpTJXRnSVIaoAdKmd3Bi1VziTBKlZ2yfPYKxPY9UhaDilpkyiBmWPExJI7sAXXq9hU1CTEmP4HhpUkY3DLTjMOlRRMSoHKCfBmUUMVAKKXDD4gXvDuLz1T+ApKlFS8HiO5mKYuoSZipWYG9ULSTpcRZ7I4ZWI4dxDDpDlSf5aafEqWQEjYPLS1LvBVUovAbxQjLalz2Wu03G8QeF4bEy5hkKK0pnZAAGJVLZJLlICkg31jD4QTu9PczFBdFKWVtlCFd53kzQJSUlZcaa66LsrxOTM4ZNwmLX3AWFFClBgkqZmauYLQVGmpDiFkdqMJJmyJSZcvEyzhTIxapSaKWoJKlIWrLnSSFA9aVDHTXOUXOLk1LOAxxWcjGSpWNwrzp2DXKE5CEqSZqUqStaUy1Op7rRWrG8Du3HZpc+cMdhXxErEIS+QFRSoAJCgL5CkaWUKgQJ4d2tmYZYThJYw8mWVMhS+97xyCZkw3VMIAq4AYAUpArDcSnI7xp81PeTFTDkmLQ5U5KSE3dzvGpTh0SyyuSw/6Gj4ThUcPxGAmLWpM6cSJ0olH8pCgRmUGzIBzJNdjzjP8Snol8RnTMOrPLTPTNSUggfEFqAJtV07F4od0BWquay9wQampoTeFUnW/wCoFX1NIDvXoWlYsbYoPcV7aKmYmbOkSkyhPkiTNKlBU0gFTFJDZKMCBdgdoy6VMkAlyPLTYQ5S/f5xAS9BUn6xrmZHKVj5JpUsqLb/AEjVcNwOQDeKfBuF5A6rmsHpEqOhXDah+mvYuSWTLi3LTDJaIsITBQ5YUmK60xcKYhUiIQHzZcU50qCsxEVpkqKIZ/GYN+sDRNKSxjST5MDcXhAbj84T1OkjbyuwU68kEnEWrFkTHGlafLc6wHmIVL0cbw+Ti44NunlB8ijjjgLHyHsV6wxWv57jlaIJeKHv09Yfn39+UAw0DaGTfp6+esaDsFOKMYEg/GhaddPEG/2iANPUenrrDJcwpUCklJuCDUelzDNVm2SZmD2TUjTf8SkS8VjeH4oBWGmL7+WUlyjvsqlpNfCyy4KQ4JL0NBEjieEwk8Lw0zEYmcEqCM8oIShR8IUtSsrqbYAEmpECRIQFFQSHJJJ1rcvo40h6rVru4frQ8oclqU3nAWd2X0TYDi0xGDxGHAS2KWtaszqKc4DihYPlBcuQdIr8PnzJSSErUMyQleVRRmAYgFqs7612rCAeT3/X8oaPT09fygbukwLnJ4ZDh5AQAE0AuXJfdVSz6FmtC3O1vk9DagofKHkX9fZ+0NUd/nGXNtg8ZIynYfpQbQj1015bGjxyltv8vbRBOX0gsUQctXryqYimr19XiObNjsLhlTCwBbeGIVNsJGDZGhJUWSHjRcJ4QEBzVUTcO4YmWKDzgtKkR0K69p0KqVFZYsqVFyXLjpcqLMtEGDioREyUxyUxKlMQhKUwxSYmIhCIohWUiK65cXimIiiLIDJsmKc/D8oMrlRXmSIhDPz8LygRiOHf20PyjWzcNFCdg4xKEZrEjLin2ZVS1IoQeunytD5eO5tBifg4GT+GJOjHcRz7NDF/tAypz0SIxj+/teHjFAwKXgVCyvX8x+URnvE6P0P7QrLRTXQCVLDHeeWnyhM4IgKrFK/tPoftCHiHX5/lGP8ALTBbH9BszPz97wzOxgOeIw0Y06A+hi1p5E8bCqpwiBeI96RRCZirJPnT6xPL4WpXxKAH+VyfnSGIaWTNRqkxi8Vz6NeGypa1nwpJ5m3rBPDcFSLgnqftaC8nBcvlDsNOl2MR0/2CcJwIO6/EdtP1g7hsK1qDaLEnCRdlYaGVFIYUUuiKVIi3LkxKiTE6ZUWaGS5UTJRD0y4kCIhBqRDwIUJh4EQsfCR0dFEEMMMJHRZRGuIlx0dEIV1xWmx0dEIUZ8Dp0LHRllooTdYpToWOi/RUium8Sy7R0dAWDkOTCR0dERglFotSY6Og0QsS9Ji/KhY6NGy7KiyiOjooonTEgjo6IQkESJtHR0QscIUR0dEIf//Z"/>
          <p:cNvSpPr>
            <a:spLocks noChangeAspect="1" noChangeArrowheads="1"/>
          </p:cNvSpPr>
          <p:nvPr/>
        </p:nvSpPr>
        <p:spPr bwMode="auto">
          <a:xfrm>
            <a:off x="155575" y="-10287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data:image/jpeg;base64,/9j/4AAQSkZJRgABAQAAAQABAAD/2wCEAAkGBhQSERUUEhQUFBUUGBcWFRgYGBgaFxgYGRgVGBoWGBYXGyYeGRkkHBYWHy8gIycpLCwsFiAxNTAqNSYrLCkBCQoKDgwOGg8PGiwkHyQpKSkpKiosKSwpLCksKSwpLCwsKSwsKSkpKSwsKSwsLCksKSwsLCwpKSwpLCwsKSwsKf/AABEIAOEA4AMBIgACEQEDEQH/xAAcAAABBQEBAQAAAAAAAAAAAAAFAQIDBAYABwj/xABBEAABAgQEAwYEBAQEBQUAAAABAhEAAyExBBJBUQVhcQYTIoGR8DKhscEH0eHxFCNCUkNigpIVJDNyshZUY6LC/8QAGgEAAgMBAQAAAAAAAAAAAAAAAwQAAQIFBv/EAC0RAAICAQQCAgEDAgcAAAAAAAABAgMRBBIhMRNBIlFhIzKBofEFFEJDcZHw/9oADAMBAAIRAxEAPwDaxwhI6KLFaOjo54hDoWGmOKoog54WIzMgbjePy5euY7CKlJRWWU2l2Fop4vjEqV8aw+wqflGWx3aCbMcA5Bsk18zA2XJKrOTyr6tHPs10U8R5Fp6lLhI0mI7aJtLlKPNRAH+0OYHzu2U/+kSk/wCgqP8A9j9ogw3B5izlSkk7AEnzCQcvm0EsN2QmEjOyOa1BLXHw1VptAVfdJ8IXd1j6BS+0+LP+MR/2oQP/AMxArjuKP+PO/wBw+wjUr7Hyww7xBcVOWarXyHlQw6b2MlsCFXFXkzaeQVQeca/Wfsy/K/ZkFcaxP/uJ3+8w+V2ixKbT1nkplfJQjTHsWjxZVS6WczpZU2oGU06PFSZ2MLeBSFb5JoBH+mYlJi8XIr9VeyjL7bYgfEJa+qMvzSYu4ft6mneSSOaFA/JTHnFDFdkZyKlEwDQmWpQ01l5m84FTuGqSPhzcwxIAN8oq177RpXWR7NLUWx7N/guOyJ3wTEv/AGqor0MXjHk5SxYuD6N6wR4f2inSrKzJ2VX5wzDUKXYxXqlLvg9HeEEAOH9rpcyivAr5esG0zgRQwymmNKSlyiSOaGhUc8WWOhI5454hDoWEjhEIc8c8IYR4oguaEKoYTEalxCEhXFfEY5KA5LRWxmPCBesAJ85UwufKFNRqo0r8gbLVAs47i6l0S6R9fSKUrCFRYB/z87mC/C+zyplVeFGpNB5G5jSYXBJlj+WlgG/mKYUY+LxFkjpHMxbe8z6Em5T5YAwnZc/4pSgXrf8A2CuzksKiDWG4XJAASgzCLu5TsPCCEerx2K4vKlqYrExTiniykf1Bw4b1JIEB+IdrlqTlQAm4poh1ZUoANCzOX0EHhCutF5jFGmLy0MpSZQoCAkgJtogAB9CfnFTD46QhypaiXqxQlzmIygFQUFasWf5RlMFhMRicwkpUrKA5BCU1ZhoGobbb3I4rsf3dcRi8PLX8RSpSXA5KWRzDtp5QXzP/AEo0t0uUggO0OGC7TgmoYkqJASCfCklTsQAKQi+0eFSFBMtKgQ4IVVVHY0K0KBIB/KBMzscpVZE+RPvREwPZwEhy5IIPVjaM/i8KuUoy5gyqDBtrMzbsKvGHfJdozKU49o2UrtJhAsgpmOSTmBpUgWNtbwsvjeHUaKmIFQy1pSSxoUpmZkDUsVAkWBtGDJOutKV5FtXp1pCH08tRUMetYtagx52eifxckqeXiJZIbdwHuTLIH+lnptFjGSe8FUy5xQxUc0uYqoIAUCy0mu4O1o81zsaHmP2epr9YfheIKlqCkkginhLcqZdtH5wRXJ9mld9o2mN4BJWMqh3K00LupPInvfFct4FwDxvYdbZpREx3ICXfw0cpWyg7aPHYHtniEMCoKDMoqSk1JdybEhmcuz6waw/a3Cr8Uwd0pVTlSVsWf4gMptyDERrEJl4rmYGfhFofMGrzvz1B6tFrh3HZko0JI2NRHoWK4fLxCMwInyyC01I8Q0yrs5/yl2bSMnxrseUuqSO8QHfKC4/7k6dQ4i8ShyibZ1/t6DPC+NJmil9oJBceZYXEqlKcUa/7RteE8VE1N6iGa7FIbqtU1z2GwqFBiuhcSBUFDk0dDHhwMQg0qhpVCKMRKXFEFXMili8YEiHz5zCA0xZWft5mFdVqFTH8gbLNqIVErUT940vCez4SypoJ2Sxc7PsmHcE4LlHeLHiFkkUGgJf9Yg4vx66JTZT8RbxFVKglgkODWsceMf8Acs7EXxywnj+LIk/EgKWx8CFDKmhd3diNQ3OsZniHGlTEsbN8P9ApTLSubYh4oqWVKAFSS1AHU5ZupJuYNYjhcjBJTM4gSoqSMkhBBWpVcz1HhAAq4FSHMFU52vEei1us66M+SpTgOroCauKFuVhBLs3wMT5ijNJTJkjvJpNAwchBOjgFxcARXxH4qzh4cNIw8hALhk5ywsXol76dIGcS/ELF4iUqVMVLCVkPkRkIarXJyvXfnBVSovLeSlGuLy3kvdqe30xajKwijIwyPCkS/Ape6iQHSnklr1uwxkxANWrat92rV9fPnCqV89vp6wjb+pt1f7wxlmJWSkRJ8JCk0UkkpUmikkH4kqDFKnFCPlaN/wBme3acQE4PiPiSohMue4C0qoEiY1wS4z7llCrxgSPqOtqU2184iWKHUas1ifXeN8NYZquxpmy4twtciYZagHDdFB6eQ1trtFEq5kBhyoYNY3FDE4HC4lSs02uHm0ASTKUp1m3iUCmnOApHP5hvPyNo57W14B2x2y4OPMjUPQbPboPWIy49sKH5CFBp6U+212LQije19NdTb31jQIQnoRTfQkANpf5QqV87a20LkfKGn2Ob36QiCORsNAWenR9o2WWsNxKZLX3iFELFlV1S7V91jW8O7XomKSJye7VXxIbu7f1h3CS/O72eMQn3XlV209OcKmZ6nlye/TzrB4WMJC2SNtx/sqJo7xITKUQClILoWDYoNana1KRjZa14eZUFKgaj7QW4F2hMkhwlSdMyi6X1DAsRT6RpeK8Gl4oeBaFKA+NJACnoAefhLEdIMueYh/3fKBW4ZxITUggwSQuMFL7zCzS41r73jX4HHBaQQYZhLcOV2b1+QklUPSYgSqJUmNhiNaorzJjQ6YqB+OnsIHOShFyZiTwslfGTsxYQZ7PcMAAmrsLZmApXMXskNyeKHBeGd4sZvhuWBNBVqQS45xUECUg0DZy4ZwWCBqTytWOBKfkk7p/whJyy8kPHuOBYKJfwO5U/x6ilwl61MZ6csM/MmvUF39vD1rfZxy1PP1pEJdttN9R78oWlY7Hli83k0XZiSiVKm42cHThwRLGpWOQ2Kgkcydo854txGZiJq5s1RUtRNSbAaJ2SBQAbxu+Oz8vBJISWzzSFCjkhUwm12IfyEedEv8jrq3zJDx1K1tSX/shbXtSivrJGX28vRrRze7UhT5C+97mjXakSYUgE5k5vCrKLALNifmW1LbQXgXRG3r9DT6faEyvo+l3poOW/nDp5SD4S40JFWDX3VpHEVZq1F+Xo0Qsjy83v+ppatIjX5/rt6e6xKtVPR/SltfziJamfz5jmftG0RI2XB0KHByf6f4xZq1giUkBJNqgmmoMDjrZh8qm43L+lYL4Phs04HCyR4UKRMxU5RdMtAXMISqYtQoQhw2vOB2M4vIkqCcKBPWAB385IKXa8mQQ3+pb7gawvOLlNsPZHLTfWBkjAzJgJRLWpIcqWASkEBz4qJo4iFUpTkZfgOUjVJowLPv0rA3GY6bNUTMWpZJc5rUDUTZLMGbYbCI8Ni1ylZpS1yywAKFKQWb+5JcDWlOUX4wO2ISSoG1d2L867kufSGpfn9ag1N9KWifB9p8wCMYkzkABImpCRiEeIGi2/mhgXSqpehcxNxPhxkqZ88tQeVMAZMxFwpFS/xBw7hm0inBx5JKvjKZSV5Dazat1c18jDVL67W9H+n0hxN6+fkRflvDFBqgW2cejxaBseFtrp6225EQV4Nx5ckgElSAfgNfCbpSHBD0N7iArNyq1Leg8g3Uw8D67NV20rG4yaZqMnF5PRuL8NRiZYmXCnEpQZyNjowLn94yeGMzCz+7WaP5b0juAcbMpbEshVJjozkBwCxu4Z6QZ7ScPTOk96h/7pZ3611+8NReeUNqWfkglJmvFhBgBwHH50B7i8GkKhpc8jyeVkhmqgXO8SmEXZ64l4Bg86yohwAbOTT2Y5uullKtewFz4wEjiBh5CWrMWCEtzuo6tpGbevrUfWuvOLnFMd3kwkPlHwizJFKgxTSXe9a1+7aUjiXWbnhdITbyyKY35evKK6v286FqaveLcwX1rps99GFYrrHrW/Q/KMRBsMYGSrFcNxGGSMy5ChOlMB4rqyJDuWOYPSqtWMecTEtzodKkU0bXfnG04XxNeHmiagAqAIq9UkVSWbam0EOO9iU4tJxWAIdZKpklRFF/5W+HU5TdxHVpnvj+Qrj5YJrtHnJDUPTpc0HK3JoYFUcW9i761izisIqUooWlSFJukhiKvXz15xDlbzffXW3QU2guRcjV766na/lHHUWtSlzo2tKxzi3+nfy6fnHNS+486axosaWD+n7GGFALAkgEsogOwB8RFalnoYUn3+Rgl2X4YjE4yRJW+WatlZSAcoBJAJZnZt60rG4o1FZYQ7S9r14rLKSO6w8sJTLlPmJCGCFzTYqbKwNvnANKvpXfzG7x9D/wDpvDdz3XcSe7ZsoQltrs+Ztbx4Px/AiTiZ0pJpLWpCS9KU62IFdYk4uLD6iuUeWwcU/m+nUbgR2Xyfr6QpQ3zelXD0OhjtGp+/v5xkXIVCur02+bxpuzc3vsHiJCnfDg4qVVqEpROQoqdkuUqYavd65vNtqfbaxovw/dMzFTAAyMJMBsfjXLSlwoWdJJtasbxwFq9r7KpNdCX/ACO4oKW1iKg+WtxpvfWJVBzv16BiSdT0iNhr1v8AYOzN1hZC7GhWj+nViRyhHcdQPpUeTA9Y5r8mLdOvUexCH3pT9SY0UxyVtUUao396xquyvECv+SQVlT5BsSKqszEtfeMmdrOD9BoNAKRLh55QoEGt9qUpuxtBoSwwlU9rNBOwhwuJa6ZlQQCKvapjQyZjiKPFJgxeFExFFJZTO5BoGqz1EM4NPKpYetodg/R06n6H4hUFArusNlzEKV8IGoprA1KMyh1ifieLzKZLeGlBHG1lmJN/wAslyU1n5HrU7trUxHm+Xo97a1EPUbfK2+xPWsMfoDT7ijxxhcapq/MamzPt02iCYW9H06OdLi24iYq+/wBDUbnR/SIZin+utydtb3gkTLIVpvXe/MC9L0h+C4pNw6yuUsoVqKMoC2dJoU1oNNGi/wAF7PTcUpkUSGCllmTqwb4lMT0ibG9ocDw9ZTIlHFzU3WpYEtKgzZSxdW7W3h6mqUnuXBuuuf7s4QVwyk8UyIxWDWCKCfLoAxL5iqrGvh8VYEdoPwuEoFUrEywLtPUlG/8AUKE1o4EZvjn4hYzEjKqaJSGqiT4QRQ1UTmNjRxSNT2V/CaXNkInYpa88xIWlCCBlSoOnMpQJKmq1APKOoq8oY+NnCWX99HnGIlsohwSDcMQW2y3HS7vDLe9I0/bLskcDNCQorlrBMs5WsfhNaqBIs1w0ZfL+RNz1feB5E2trwxCi1eVKvzGzxJgsaqRNlzkXlrStL2JSXYt/SWrr6RCsb8vfOGr8h7EbiyReOT09X42PK8OFImsbzAZYU9CzBZGrUiH8MOHla8RxDEqTkGdOZTZSpRSuYsuLJ8IHN48+4bw9c+ciVKS65imTtzUosWSAC5Mem9rpieH4DDcNlHOucQgks+QzUKWpSRosqKW2e8HzueWOVydnyn0gT+LOAyYxKwGzoB5EpcEAD1PURhmDWpbZ6edeceifjEgJnSEgNllqAGycwAAapt8usedrqOuv3flYQt7YvesWMiPlY15C55DnG44dJ/hOFnOGnY8gpBAJGHQ2UkcySprjPGKlzihSVAAlCkqAIcOlQIScwINtQ1avG27YL72bLxIKinEyUTkgl+7B/wAMMwypPKNTliJcPjByQAJD3q9HbWorqTfzhqjr89etqlo47PQ08vS1U1McQ4fdrWemtNh6wshYjL0ccujaOeRHrDQ37l9rtrR4UIo7EM3zNm1e5PWOz2/SrE232jZBCKHWz/WtGFbaxxPy/eOUmln+xqNaw0GmvIXtFoo0vZXiTZpSyMqhR7g11u3KLHB1ZVKRsfyMZjB4nIsKFxX6VjTomHvMxuq9GP1rDtch/TzyEZQ1drxCpTl+u/zG1YXNT84aOdo8/rJfNlT7GfT09gQig2//AIuOpsK1h+b9fmHP5RGqvo/yFTy0hFAWhqvlVNr6UO1qwuCwJnTUSkAvMLdBQlTbAByTvzEMWwe29dgbEaUq0Hexasi8RNYvKkkjTenP4RobQ1p4bppMkI7pJMD9tO1/dA4LBnJKlBlrSWK1VzpBp4XuRc8r4An3Z39vE82YVF1VKnemqq2oA5L+UQkUOvPSlzT0js5RU57mRLS9DsQfo7R7T2O/EHCHCSkTZ6ZUyXLQhaZpy1SAl0rZlBg9C4F9Y8ZI+36V2aEb67u3ODRs2o1Ta6zafiJ2sl4yYgSXySgoBRcFWZQBKRsWo/M6xjFK8t9uvlC5vvXnrTZjDCGNWb23r+cBSMTlvlk7N7aw6QsnDqUoJSlS1KLJSkOpRdmSLkvSkaDgXYLF4plJQZcs/wCJMdKW/wAobOoGrEBixrG/wXBMDwWX32IWJk8/CopBmEiyZEr+nYq9TVoPGAWuly5fCIex/AEcKw8zGY0pE0pAYfEhND3QNlTFEBwP7QN4yvAp0zivF5cyaHSk96UtREqXWWjmCsovdzAztb2ym49br8ElBeXKBdtMymAzLO+j0ja8Kwo4Pw1U6YGxeJ+EEeKWSPDLDiyR4lc96Nptd+kHTT4XSM5+I3FRNxy8pBEoCW/NPx8/iJHlGU986ff84fNnEkklySSS9XL1KjeIjqW269D9YWQnOW6WRqh9gH08n+UapSB/w3BKN3xQTtk7/bSpuNIy8nDKmKCZaStaiEoABJKiWoAHPNtuUbLtGpMsScJLLjCI7pah8JnHxTVBhophzc0jU/2m0sRbAqifOp5gw0o9+drtq/nyEOCHdq6CjtSl7dIaoVrRhdw9Bc9TpzhcXIwLB6tqNPyvDSXpTTfat7aWPpEnUkB38z02YX3iPyD0uPNjzjSLEfkfbGm1d4QU98/rCOdD1qK0uRCH0vS2xvp+sWZ9DgluZG1PnB/huKzJro0Z8msEeFTWIhmp8jFDxI0MxcSoHn7s8V5wrEqGbQ8489qs+SQafYov9Dtz2f8AOGLFL7Namg6nV+USPf3+0MPT7a6VtC6YJkJfer8tXLnc0pBzsUQpc+TrOkqSlRIuKEf3E+MEtsYCKT7HVvprC4WeZcxK00KSFJ9QWfmzP9Yaonsnlkre2aZj8dhihSkK+JCiC9vCSk06piuRXQEHXmNDy+0ekdrOzqcYn+MwiXVUT5Q+PMG8TChIDONQxEeczUtQuNCGa1nSau7mOujE69jIj79Od9fWD3C+G4CZk73GzJJVUgyCAlrpMzMR0Nt4AqH6uPX7CEy8tRR77eVz+UbTXsqLS7N9wzspwlWXNjVqJTmqUynGcouoOkukun4mINiIPI47wTCHwJlKKC4UiUqaSSGJEwgg7O7VjyH1OvsfaFfn96/Wm8bUseg6ujFfGKN1xn8X8RMLYZIkBmL5Zi3c+IEhh4dC8YZUxU1bkmYtajfMtaiS5oASXLlhEZv78o9E7E45EjhuIxGGl5cRLKZap0wJU5UQcstKT4UAZaampdotvjMi1KVr5fA/sf2GTh5smdxBUpC1EDDyFqTmXMIcFQtmSRRLGo3pF3tJw9PEJiiZisPiZHhMmesd0XYDul0BBIqoCpYQIxuJ/wCJYcS5jfx0ovhZpAT3ocqMolKcqVeHwks6gGYuD3DuPysckYbiR7vFIdEmesMSo/4U9JDBTgBjQ2DGI3mPxDJxccLp/wBQFiuxGNRQ4WcQCQ6QF/8AiSC8PwXYPGziAMMtIu8xkJAqAXJcWNhpzEGsXjeIYJRlrnT5YchJUrOlQcjMlSnodBQgbQMxvHMRODTZ8yYK0Uph4nCqAAM1GL7QJziuxb9KPHIYwUjDcNQVIWnFYw5kd6B4JIYgiW7gqema/QUOcJsGp6mh9uYS9ejcqMHAsGrCKVQ1LelGL/eAym5MHZZu4XQky13r1NOtQ5tpzhiq2o5083q2jHSHVc+Y0Hn5QgTa/ro/6xATIyny+bPYAmldeR5Q0q96fvVokIFHPptTasMPJj+1vQRpEYxQ9jl0AsPnDcu592puTU+USEfL9LPZ4YPztu9W01aLM5G8/decT4KZ40tvFc+6+9Is8NS8xMMV9hac7kajFUMSSi/3huLTSGYWZ796xx9fDbaxuxYZZJ5H96PvCKT8ug2udhWkcD76/eEb7C1r+pvS0c9AWMZvPe5pc7fvEKkaDX51oa2HKJTuxfXa2vpaOXz6lq6/UPG0ZYvD+KzZC88pWUkbOFXICgbgOTcQYxPHcJiS+LwiSpgykK8R0cl0kDap15QCIajWah6H6xCpO/nzcfOotDVV0o8I0rHFY7Qck9m+H4pM2XhpcxE7Ioys61EOk3AejlQfkp484xGHUhRSp0qSSlQIqFCh8OheNTKmqlqzpUoKSygbMfiD7kP8JuBB7inDJHFClctYw+KA8aVDwTSGAVmBAzB2GrGxAEP1W71z2aa8qylh/R5irT10Ftun1hijsw6Xb9Y0PEuwuNklWbDzClBDqQMyW0IIqebCjw3B9hcdNUAnDTA7+JYEtIs5JVTWgFbtDaTBKEvozZPupOwZtTyj0PF8NOC4dIwymE2atWJnACodglL7gNQ6g9Ta4f2Ww3DVCbiZicTiEAmXKQD3aFpfxKq5IYAFQFXYEtAPG4xU1apkxTqWcxO5PKwTygF9iS2r+QrXjhz2ylInqlzErQopUkuCnRQIZib2r02jS8W4TL4ukTZJRLxwQO9lf0TgKOFVdgKdQDoYzKhf5PZnFvWOkTly1JXLUpCkl0lJIPO12Gm0Dpt2cPoXqs2fF9E/Cu22IwubD4qWcRKTRcmfRcsj+xanajs73DENBjimBwysKjF4bv0JmrUlEuakf0uV+JyWzJuSbHSsOxHGsPjkhHEpZEwDKjEyg0xPIoHxB9g1RSIe02LkkSJGGUFysPKSkEfCpX9UwC2Y6ncmDXOMo59jk2tjec/X2A1kOHfnbU1G5OnTeETNpRnYioenU6OLBrQ1R5N0rbWkNUv3zo29ecAQj6EXqAxFwHrXpzcwq+lqk6m9WNqNQfKOSl/hBUzqLOSAzklrChrakEMH2bnzFI8HdpWf+pMORAFEk5lamjC50GsbwajBvpA4betKD24PnEatne13a/y/IHz0HH+x8/CpBWUqQoslSCSHZ2OtfF6QBXYHYn1BAoIvldklFx4ZAoa+lLHejsaNCk/sa6v6Rz8vvTblQ/SGJ2/Te/WLMClRtF3gif5kUVK3vb9YL9npdXMNUrkY08cyNDikQPlKYwTnJgTPoqFP8TqylIduj7CMtT298unOOKn8ur3/AGrFbDr5v5+6RYzH9ywPOOAKMQv10Debty5wgPzr9DTWOrU9dRoXhDsD7rXkKN6xozgQEG3OjONQ3O/ziJQ9KOLVFG5lyaxMSdQ9NeYtTT84hmEDXcbUoLxtFMjP6C7udq3P2iFaOQ1vUPeu5cRMo+vprbZgNTDCG8216inIwVPBj/gu4ftLiZYZM+YBzJUwt/UCXb0vekR4rtFiJgyrnzCA9Cphs5a9DasUctN+flo9/wBDDVr9+QoDr1hhWSaxk15p47Gzfo3ypX1+cRBqhretvroInl4ZS6S0KU18oKvprFnhfA507MZctK+7zFYWohNASElIIWSbAinOkajByMKMpMFn6Avz9tQQxSb/AD8q62GsaztzJlmRhMZIShEqcEoUkNQrDyySihYpWk1akDZmGTg5EmfMlpmzJ5eUhZV3aUhIPiF1rUSSHOVoP43F4Zp0NPD/AOwGE+/X06QS4J2dnYr/AKeRKXAzrVkQVUGVJZ1EXYb6RJxfHfxMpKsPghKMpSv4lUvMqWlJbKcwYUDqU7F0nqTPbzgWGRMkGbORIkJlgSkIlzJkyZlJUrIRQPmSWUSSQCYLGp+wkKO23wAx2WnDFJwiglM1QBNcwSgg+NQFgwJajnrF7hfEOGP3E+TPqruziFqyjmohJHdodgzKZJqY7sniZcvHIxSJU8SFf8uqdNU5MxeVKVTHINSUDKAQlqGlIu0XYbEyp00SpCpkpSlrlqlgqzBZJUhaQp0KS+WgAIYvBYQSWcBYwUVuSya3gfB+4xeKwCnMvESO8kq1yEmUtGZviSVpNzTKaO0A+LzpuM4DLUrNMn4eelMyiitS5a1SyQBckLTob+iz+1QRjuGd5MSTh5a5WJUlYKXmy0g1sQkoSVEEuUsLVhR2wlSTxOVJVNWnETDNkKlvLKVzJY7xQWWKWWARvBvjgY3QS7E4niJmG4P/AA2KSUzJiiZYUMwly0LQ0tRNAXCgkJsNrRkVpIDFiqgNr6s2nMbc40En8RcUqSmXNThppyis6WVHMzZiymJ0NHrGdVNUolS8viLnuwAlnNAlNBXQQvN5E7nGWMMjJHNtHho96/KHKPvXmWiOYrz92jKQqkNWvpGp4BhmS5jN4GRnWNhG1wUpgBD9UccnR00MclucIGYyU8F5qYoz5cbsgpxcWNSWUC8PMY6X1+tLmLqFD6Wb5vrA/Ey8pfSJsPiLfv8AWPK31OuWGIyjguk601/cvqI4e9R5n7cxDUmzft+ZhH129+ZoS+kARgVqVLUq/TVtzYcojXrofpTWHKXXo9nLbtzr5RHMFOQZxyN9Wdj6wSK5Mdsvqw0mRKE7FlWRR8CE0WpL5Sro5DC5PKsTY3imBVhZ0xMidKmoS4lrUxW62BC0qUnmRdIBfeLv4n4AgYKcl8kpfdKF2C0pCFX3GXz5wF7MSZS8SiXOSSmYcoYsM7f1sKvZtN7x0/GoNQxnIeT2y8eCnwbuJjKxMwyJbJZhmWXcDTwoFySNQ8EeN9nTJxcuT4sk8hMpdDmFAQWAAUCRTUMQ9YucW7LZuITJctGWSiQMRlQKq8RQZSU2zKKS1xyi7wpuJ4ESpiRh1ypn/KLdWYKkM00S1spk0QXJcPaDV6dcqSwXCnPxkiDiXDcfJxGTBEyMNKQFGavuwhRyknO9V1JD1HiGzxU7G8XJ4vNTMxPfqnSyCwCUOjIRlSNAAtINHBJ1hOOYjA8RyrxM6XhsTIK5c0g95IVlY0WCBlJqhVDQiuWBCe0EqTLwkvBkzP4ef3s2Z3XdhaXW6XVUDKSA5rmsIPtVbSXQV/F5zwHF4Ar4NjcJTPgZ01MulQmWsYiWQ/8A8alJfaHSJKeJ8Lw0tCkysTJQFSgtwF92nKSn+5CwKqFiC4pAZXa+cnE4ybJShAxXdqAWM7KQjI5SfDVN/JoB4vGTZy80+ZnLAABIQgAWACQAEipaLnbEHZfB/n0b3sTw9v4rBT5qD3iCBJQrP3YyjPMKk0S/eoYas8Z7g/bjPg0yMXhxjEookqXlmeFwCFgEFQTQFwWBcxRwWCnYSX3iJYQcWlSUkA94UXIQP6ErBFQHOQcnrcP7OTlTf4eXLUZiScySR4bAqKrAANU6neBuz0jDtcUoxQ3ifEzNlCSmUnDyErUoICitRKiXWV6qZqkgCrDUNXxacUZDPniWcoKRMWzCyb2YJDddzC4vh0yXM7paFImUGQ/ESXAGzHe0GpknC4GZ3OKkLxM0pBmFKwlMrMAQlCXAU1HWSLsNYzmTfAJeSXPRRldk1JwK8WFoKElilJzKSB4VZiKJIJHh0zOYpDg88yxNEmaZVTnAKkaVFQ4r8VusbP8AD3HyZuIxeERLWnDTRnly5hCsw8KJlRZ0keFza7wK7O9tsV/HplzZylSu/VKUjKgsFKUhASWBTlOWxsC7wTYvsK6YNJ5/uVBwRI4SrFs6lTkixpLCshIOuZRqagMGgEsV6HrcnXXaN5xNQk4bi+GIIQJ2eSAkEATkS5ikoA0SqpLUzaRgc248Wt7sIxZHD4MXwUcYIlPa1ohmr9fLpD50zT3feJuHYErUNhBKotgoQ3MLdn8FTMbmNNKTFTCyGAAi/JTHQSwjrRjtRYmJipNRBCYIrTUUizQHxMh4FPlUxjQzZcDMZhX6wlqtN5Y5XYKcM9DZU/l75RMFFmsftW2wECROyljF2ViA2nnZ+cebnW4sTaLCqANsdeXyEMWKGxH7W/Mxzv7u/P7RxPV72r15ANGUweDS8K7WyzhzIxUvvUhDUAUVpBohSSQ7UZQOg8wauM4aTNScHh8ZNmOAjvU+FCiSxCSQZhAZnLHU71D6j61fyFYSWtSSFJUUqFUkUIbZrAOY6ENU8JSWQnlfGUH+3vH1SuJYY4dShMRKWmYUhwUrWCEquCxSVHYwL/8ATeMmS14ybOUpKQZqVLWCWDF0ZKBh0qLawKnIdalmqlMcxqQBTKNk67843H4dTxNkTsOo+EtvRM1JSpjoHFBDMbPM8fg1Gfmk02YHDYYE/wApAJUxAQHKhyAqd2FKO0W8XwabLUBMlrTmPhzJYElW5ZOoEXcLLXhOFGckqTO/iFYbMCQpKELWjK4+F1AuRdrwZ7I8aVjBMwOMUuemahSQpTJXRnSVIaoAdKmd3Bi1VziTBKlZ2yfPYKxPY9UhaDilpkyiBmWPExJI7sAXXq9hU1CTEmP4HhpUkY3DLTjMOlRRMSoHKCfBmUUMVAKKXDD4gXvDuLz1T+ApKlFS8HiO5mKYuoSZipWYG9ULSTpcRZ7I4ZWI4dxDDpDlSf5aafEqWQEjYPLS1LvBVUovAbxQjLalz2Wu03G8QeF4bEy5hkKK0pnZAAGJVLZJLlICkg31jD4QTu9PczFBdFKWVtlCFd53kzQJSUlZcaa66LsrxOTM4ZNwmLX3AWFFClBgkqZmauYLQVGmpDiFkdqMJJmyJSZcvEyzhTIxapSaKWoJKlIWrLnSSFA9aVDHTXOUXOLk1LOAxxWcjGSpWNwrzp2DXKE5CEqSZqUqStaUy1Op7rRWrG8Du3HZpc+cMdhXxErEIS+QFRSoAJCgL5CkaWUKgQJ4d2tmYZYThJYw8mWVMhS+97xyCZkw3VMIAq4AYAUpArDcSnI7xp81PeTFTDkmLQ5U5KSE3dzvGpTh0SyyuSw/6Gj4ThUcPxGAmLWpM6cSJ0olH8pCgRmUGzIBzJNdjzjP8Snol8RnTMOrPLTPTNSUggfEFqAJtV07F4od0BWquay9wQampoTeFUnW/wCoFX1NIDvXoWlYsbYoPcV7aKmYmbOkSkyhPkiTNKlBU0gFTFJDZKMCBdgdoy6VMkAlyPLTYQ5S/f5xAS9BUn6xrmZHKVj5JpUsqLb/AEjVcNwOQDeKfBuF5A6rmsHpEqOhXDah+mvYuSWTLi3LTDJaIsITBQ5YUmK60xcKYhUiIQHzZcU50qCsxEVpkqKIZ/GYN+sDRNKSxjST5MDcXhAbj84T1OkjbyuwU68kEnEWrFkTHGlafLc6wHmIVL0cbw+Ti44NunlB8ijjjgLHyHsV6wxWv57jlaIJeKHv09Yfn39+UAw0DaGTfp6+esaDsFOKMYEg/GhaddPEG/2iANPUenrrDJcwpUCklJuCDUelzDNVm2SZmD2TUjTf8SkS8VjeH4oBWGmL7+WUlyjvsqlpNfCyy4KQ4JL0NBEjieEwk8Lw0zEYmcEqCM8oIShR8IUtSsrqbYAEmpECRIQFFQSHJJJ1rcvo40h6rVru4frQ8oclqU3nAWd2X0TYDi0xGDxGHAS2KWtaszqKc4DihYPlBcuQdIr8PnzJSSErUMyQleVRRmAYgFqs7612rCAeT3/X8oaPT09fygbukwLnJ4ZDh5AQAE0AuXJfdVSz6FmtC3O1vk9DagofKHkX9fZ+0NUd/nGXNtg8ZIynYfpQbQj1015bGjxyltv8vbRBOX0gsUQctXryqYimr19XiObNjsLhlTCwBbeGIVNsJGDZGhJUWSHjRcJ4QEBzVUTcO4YmWKDzgtKkR0K69p0KqVFZYsqVFyXLjpcqLMtEGDioREyUxyUxKlMQhKUwxSYmIhCIohWUiK65cXimIiiLIDJsmKc/D8oMrlRXmSIhDPz8LygRiOHf20PyjWzcNFCdg4xKEZrEjLin2ZVS1IoQeunytD5eO5tBifg4GT+GJOjHcRz7NDF/tAypz0SIxj+/teHjFAwKXgVCyvX8x+URnvE6P0P7QrLRTXQCVLDHeeWnyhM4IgKrFK/tPoftCHiHX5/lGP8ALTBbH9BszPz97wzOxgOeIw0Y06A+hi1p5E8bCqpwiBeI96RRCZirJPnT6xPL4WpXxKAH+VyfnSGIaWTNRqkxi8Vz6NeGypa1nwpJ5m3rBPDcFSLgnqftaC8nBcvlDsNOl2MR0/2CcJwIO6/EdtP1g7hsK1qDaLEnCRdlYaGVFIYUUuiKVIi3LkxKiTE6ZUWaGS5UTJRD0y4kCIhBqRDwIUJh4EQsfCR0dFEEMMMJHRZRGuIlx0dEIV1xWmx0dEIUZ8Dp0LHRllooTdYpToWOi/RUium8Sy7R0dAWDkOTCR0dERglFotSY6Og0QsS9Ji/KhY6NGy7KiyiOjooonTEgjo6IQkESJtHR0QscIUR0dEIf//Z"/>
          <p:cNvSpPr>
            <a:spLocks noChangeAspect="1" noChangeArrowheads="1"/>
          </p:cNvSpPr>
          <p:nvPr/>
        </p:nvSpPr>
        <p:spPr bwMode="auto">
          <a:xfrm>
            <a:off x="307975" y="-8763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8" name="TextBox 7"/>
          <p:cNvSpPr txBox="1"/>
          <p:nvPr/>
        </p:nvSpPr>
        <p:spPr>
          <a:xfrm>
            <a:off x="155575" y="1266825"/>
            <a:ext cx="6473825" cy="7848302"/>
          </a:xfrm>
          <a:prstGeom prst="rect">
            <a:avLst/>
          </a:prstGeom>
          <a:noFill/>
        </p:spPr>
        <p:txBody>
          <a:bodyPr wrap="square" rtlCol="0">
            <a:spAutoFit/>
          </a:bodyPr>
          <a:lstStyle/>
          <a:p>
            <a:pPr lvl="0" algn="just">
              <a:buNone/>
            </a:pPr>
            <a:r>
              <a:rPr lang="ga-IE" dirty="0" smtClean="0"/>
              <a:t>Beidh tú ag éisteacht le beirt ag déanamh cur síos ar cad ba mhaith leo a dhéanamh tar éis na hArdteistiméireachta. Beidh duine amháin ag caint faoin arm agus duine eile ag caint faoin iascaireacht. Déan na cleachtaí ar stór focal anois.</a:t>
            </a:r>
          </a:p>
          <a:p>
            <a:pPr lvl="0" algn="just">
              <a:buNone/>
            </a:pPr>
            <a:endParaRPr lang="ga-IE" dirty="0" smtClean="0"/>
          </a:p>
          <a:p>
            <a:pPr marL="342900" indent="-342900" algn="just">
              <a:buFontTx/>
              <a:buAutoNum type="arabicPeriod"/>
            </a:pPr>
            <a:r>
              <a:rPr lang="ga-IE" dirty="0" smtClean="0"/>
              <a:t>Ceangail na craobhacha den arm leis na pictiúir chuí. Cad a dhéanann gach craobh, dar leat?</a:t>
            </a:r>
          </a:p>
          <a:p>
            <a:pPr lvl="0" algn="just"/>
            <a:endParaRPr lang="ga-IE" dirty="0" smtClean="0"/>
          </a:p>
          <a:p>
            <a:pPr lvl="4" algn="r"/>
            <a:r>
              <a:rPr lang="ga-IE" dirty="0" smtClean="0">
                <a:latin typeface="AR JULIAN" pitchFamily="2" charset="0"/>
              </a:rPr>
              <a:t>An tArm</a:t>
            </a:r>
          </a:p>
          <a:p>
            <a:pPr lvl="4" algn="r"/>
            <a:r>
              <a:rPr lang="ga-IE" dirty="0" smtClean="0">
                <a:latin typeface="AR JULIAN" pitchFamily="2" charset="0"/>
              </a:rPr>
              <a:t>An tAerchór </a:t>
            </a:r>
          </a:p>
          <a:p>
            <a:pPr lvl="4" algn="r"/>
            <a:r>
              <a:rPr lang="ga-IE" dirty="0" smtClean="0">
                <a:latin typeface="AR JULIAN" pitchFamily="2" charset="0"/>
              </a:rPr>
              <a:t>An tSeirbhís Chabhlaigh </a:t>
            </a:r>
          </a:p>
          <a:p>
            <a:pPr marL="342900" lvl="0" indent="-342900" algn="just">
              <a:buAutoNum type="arabicPeriod"/>
            </a:pPr>
            <a:endParaRPr lang="ga-IE" dirty="0" smtClean="0"/>
          </a:p>
          <a:p>
            <a:pPr marL="342900" lvl="0" indent="-342900" algn="just">
              <a:buAutoNum type="arabicPeriod"/>
            </a:pPr>
            <a:endParaRPr lang="ga-IE" dirty="0" smtClean="0"/>
          </a:p>
          <a:p>
            <a:endParaRPr lang="ga-IE" dirty="0" smtClean="0"/>
          </a:p>
          <a:p>
            <a:endParaRPr lang="ga-IE" dirty="0" smtClean="0"/>
          </a:p>
          <a:p>
            <a:endParaRPr lang="ga-IE" dirty="0" smtClean="0"/>
          </a:p>
          <a:p>
            <a:endParaRPr lang="ga-IE" dirty="0" smtClean="0"/>
          </a:p>
          <a:p>
            <a:pPr marL="342900" indent="-342900">
              <a:buFont typeface="+mj-lt"/>
              <a:buAutoNum type="arabicPeriod" startAt="2"/>
            </a:pPr>
            <a:r>
              <a:rPr lang="ga-IE" dirty="0" smtClean="0"/>
              <a:t>Féach ar an liosta éisc atá ar fáil in uiscí na hÉireann. Cé mhéad acu atá ar eolas agat? </a:t>
            </a:r>
          </a:p>
          <a:p>
            <a:pPr marL="342900" indent="-342900">
              <a:buFont typeface="+mj-lt"/>
              <a:buAutoNum type="arabicPeriod" startAt="2"/>
            </a:pPr>
            <a:endParaRPr lang="ga-IE" dirty="0" smtClean="0"/>
          </a:p>
          <a:p>
            <a:r>
              <a:rPr lang="ga-IE" dirty="0" smtClean="0"/>
              <a:t>bas		bradán </a:t>
            </a:r>
          </a:p>
          <a:p>
            <a:r>
              <a:rPr lang="ga-IE" dirty="0" smtClean="0"/>
              <a:t>sól geal		roc</a:t>
            </a:r>
          </a:p>
          <a:p>
            <a:r>
              <a:rPr lang="ga-IE" dirty="0" smtClean="0"/>
              <a:t>turbard 		cadóg</a:t>
            </a:r>
          </a:p>
          <a:p>
            <a:r>
              <a:rPr lang="ga-IE" dirty="0" smtClean="0"/>
              <a:t>mangach 		diúilicíní </a:t>
            </a:r>
          </a:p>
          <a:p>
            <a:r>
              <a:rPr lang="ga-IE" dirty="0" smtClean="0"/>
              <a:t>trosc		oisrí </a:t>
            </a:r>
          </a:p>
          <a:p>
            <a:r>
              <a:rPr lang="ga-IE" dirty="0" smtClean="0"/>
              <a:t>langa		breac</a:t>
            </a:r>
          </a:p>
          <a:p>
            <a:r>
              <a:rPr lang="ga-IE" dirty="0" smtClean="0"/>
              <a:t>ballach		colmóir</a:t>
            </a:r>
            <a:endParaRPr lang="ga-IE" dirty="0" smtClean="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99" y="3318238"/>
            <a:ext cx="2184275" cy="12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858976"/>
            <a:ext cx="1993469" cy="13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560976"/>
            <a:ext cx="1788386" cy="12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2096" y="6553200"/>
            <a:ext cx="2784000" cy="20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499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381000"/>
            <a:ext cx="6629400" cy="853016"/>
          </a:xfrm>
        </p:spPr>
        <p:txBody>
          <a:bodyPr>
            <a:normAutofit/>
          </a:bodyPr>
          <a:lstStyle/>
          <a:p>
            <a:pPr algn="l"/>
            <a:r>
              <a:rPr lang="en-IE" sz="3300" b="1" dirty="0" smtClean="0"/>
              <a:t>Conair eile	                              </a:t>
            </a:r>
            <a:r>
              <a:rPr lang="en-IE" sz="1600" b="1" dirty="0" smtClean="0"/>
              <a:t>Éisteacht</a:t>
            </a:r>
            <a:endParaRPr lang="ga-IE" sz="1600" dirty="0"/>
          </a:p>
        </p:txBody>
      </p:sp>
      <p:sp>
        <p:nvSpPr>
          <p:cNvPr id="5" name="Right Arrow 4"/>
          <p:cNvSpPr/>
          <p:nvPr/>
        </p:nvSpPr>
        <p:spPr>
          <a:xfrm>
            <a:off x="155575" y="1021081"/>
            <a:ext cx="4724400" cy="45719"/>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2" name="AutoShape 2" descr="data:image/jpeg;base64,/9j/4AAQSkZJRgABAQAAAQABAAD/2wCEAAkGBhQSERUUEhQUFBUUGBcWFRgYGBgaFxgYGRgVGBoWGBYXGyYeGRkkHBYWHy8gIycpLCwsFiAxNTAqNSYrLCkBCQoKDgwOGg8PGiwkHyQpKSkpKiosKSwpLCksKSwpLCwsKSwsKSkpKSwsKSwsLCksKSwsLCwpKSwpLCwsKSwsKf/AABEIAOEA4AMBIgACEQEDEQH/xAAcAAABBQEBAQAAAAAAAAAAAAAFAQIDBAYABwj/xABBEAABAgQEAwYEBAQEBQUAAAABAhEAAyExBBJBUQVhcQYTIoGR8DKhscEH0eHxFCNCUkNigpIVJDNyshZUY6LC/8QAGgEAAgMBAQAAAAAAAAAAAAAAAwQAAQIFBv/EAC0RAAICAQQCAgEDAgcAAAAAAAABAgMRBBIhMRNBIlFhIzKBofEFFEJDcZHw/9oADAMBAAIRAxEAPwDaxwhI6KLFaOjo54hDoWGmOKoog54WIzMgbjePy5euY7CKlJRWWU2l2Fop4vjEqV8aw+wqflGWx3aCbMcA5Bsk18zA2XJKrOTyr6tHPs10U8R5Fp6lLhI0mI7aJtLlKPNRAH+0OYHzu2U/+kSk/wCgqP8A9j9ogw3B5izlSkk7AEnzCQcvm0EsN2QmEjOyOa1BLXHw1VptAVfdJ8IXd1j6BS+0+LP+MR/2oQP/AMxArjuKP+PO/wBw+wjUr7Hyww7xBcVOWarXyHlQw6b2MlsCFXFXkzaeQVQeca/Wfsy/K/ZkFcaxP/uJ3+8w+V2ixKbT1nkplfJQjTHsWjxZVS6WczpZU2oGU06PFSZ2MLeBSFb5JoBH+mYlJi8XIr9VeyjL7bYgfEJa+qMvzSYu4ft6mneSSOaFA/JTHnFDFdkZyKlEwDQmWpQ01l5m84FTuGqSPhzcwxIAN8oq177RpXWR7NLUWx7N/guOyJ3wTEv/AGqor0MXjHk5SxYuD6N6wR4f2inSrKzJ2VX5wzDUKXYxXqlLvg9HeEEAOH9rpcyivAr5esG0zgRQwymmNKSlyiSOaGhUc8WWOhI5454hDoWEjhEIc8c8IYR4oguaEKoYTEalxCEhXFfEY5KA5LRWxmPCBesAJ85UwufKFNRqo0r8gbLVAs47i6l0S6R9fSKUrCFRYB/z87mC/C+zyplVeFGpNB5G5jSYXBJlj+WlgG/mKYUY+LxFkjpHMxbe8z6Em5T5YAwnZc/4pSgXrf8A2CuzksKiDWG4XJAASgzCLu5TsPCCEerx2K4vKlqYrExTiniykf1Bw4b1JIEB+IdrlqTlQAm4poh1ZUoANCzOX0EHhCutF5jFGmLy0MpSZQoCAkgJtogAB9CfnFTD46QhypaiXqxQlzmIygFQUFasWf5RlMFhMRicwkpUrKA5BCU1ZhoGobbb3I4rsf3dcRi8PLX8RSpSXA5KWRzDtp5QXzP/AEo0t0uUggO0OGC7TgmoYkqJASCfCklTsQAKQi+0eFSFBMtKgQ4IVVVHY0K0KBIB/KBMzscpVZE+RPvREwPZwEhy5IIPVjaM/i8KuUoy5gyqDBtrMzbsKvGHfJdozKU49o2UrtJhAsgpmOSTmBpUgWNtbwsvjeHUaKmIFQy1pSSxoUpmZkDUsVAkWBtGDJOutKV5FtXp1pCH08tRUMetYtagx52eifxckqeXiJZIbdwHuTLIH+lnptFjGSe8FUy5xQxUc0uYqoIAUCy0mu4O1o81zsaHmP2epr9YfheIKlqCkkginhLcqZdtH5wRXJ9mld9o2mN4BJWMqh3K00LupPInvfFct4FwDxvYdbZpREx3ICXfw0cpWyg7aPHYHtniEMCoKDMoqSk1JdybEhmcuz6waw/a3Cr8Uwd0pVTlSVsWf4gMptyDERrEJl4rmYGfhFofMGrzvz1B6tFrh3HZko0JI2NRHoWK4fLxCMwInyyC01I8Q0yrs5/yl2bSMnxrseUuqSO8QHfKC4/7k6dQ4i8ShyibZ1/t6DPC+NJmil9oJBceZYXEqlKcUa/7RteE8VE1N6iGa7FIbqtU1z2GwqFBiuhcSBUFDk0dDHhwMQg0qhpVCKMRKXFEFXMili8YEiHz5zCA0xZWft5mFdVqFTH8gbLNqIVErUT940vCez4SypoJ2Sxc7PsmHcE4LlHeLHiFkkUGgJf9Yg4vx66JTZT8RbxFVKglgkODWsceMf8Acs7EXxywnj+LIk/EgKWx8CFDKmhd3diNQ3OsZniHGlTEsbN8P9ApTLSubYh4oqWVKAFSS1AHU5ZupJuYNYjhcjBJTM4gSoqSMkhBBWpVcz1HhAAq4FSHMFU52vEei1us66M+SpTgOroCauKFuVhBLs3wMT5ijNJTJkjvJpNAwchBOjgFxcARXxH4qzh4cNIw8hALhk5ywsXol76dIGcS/ELF4iUqVMVLCVkPkRkIarXJyvXfnBVSovLeSlGuLy3kvdqe30xajKwijIwyPCkS/Ape6iQHSnklr1uwxkxANWrat92rV9fPnCqV89vp6wjb+pt1f7wxlmJWSkRJ8JCk0UkkpUmikkH4kqDFKnFCPlaN/wBme3acQE4PiPiSohMue4C0qoEiY1wS4z7llCrxgSPqOtqU2184iWKHUas1ifXeN8NYZquxpmy4twtciYZagHDdFB6eQ1trtFEq5kBhyoYNY3FDE4HC4lSs02uHm0ASTKUp1m3iUCmnOApHP5hvPyNo57W14B2x2y4OPMjUPQbPboPWIy49sKH5CFBp6U+212LQije19NdTb31jQIQnoRTfQkANpf5QqV87a20LkfKGn2Ob36QiCORsNAWenR9o2WWsNxKZLX3iFELFlV1S7V91jW8O7XomKSJye7VXxIbu7f1h3CS/O72eMQn3XlV209OcKmZ6nlye/TzrB4WMJC2SNtx/sqJo7xITKUQClILoWDYoNana1KRjZa14eZUFKgaj7QW4F2hMkhwlSdMyi6X1DAsRT6RpeK8Gl4oeBaFKA+NJACnoAefhLEdIMueYh/3fKBW4ZxITUggwSQuMFL7zCzS41r73jX4HHBaQQYZhLcOV2b1+QklUPSYgSqJUmNhiNaorzJjQ6YqB+OnsIHOShFyZiTwslfGTsxYQZ7PcMAAmrsLZmApXMXskNyeKHBeGd4sZvhuWBNBVqQS45xUECUg0DZy4ZwWCBqTytWOBKfkk7p/whJyy8kPHuOBYKJfwO5U/x6ilwl61MZ6csM/MmvUF39vD1rfZxy1PP1pEJdttN9R78oWlY7Hli83k0XZiSiVKm42cHThwRLGpWOQ2Kgkcydo854txGZiJq5s1RUtRNSbAaJ2SBQAbxu+Oz8vBJISWzzSFCjkhUwm12IfyEedEv8jrq3zJDx1K1tSX/shbXtSivrJGX28vRrRze7UhT5C+97mjXakSYUgE5k5vCrKLALNifmW1LbQXgXRG3r9DT6faEyvo+l3poOW/nDp5SD4S40JFWDX3VpHEVZq1F+Xo0Qsjy83v+ppatIjX5/rt6e6xKtVPR/SltfziJamfz5jmftG0RI2XB0KHByf6f4xZq1giUkBJNqgmmoMDjrZh8qm43L+lYL4Phs04HCyR4UKRMxU5RdMtAXMISqYtQoQhw2vOB2M4vIkqCcKBPWAB385IKXa8mQQ3+pb7gawvOLlNsPZHLTfWBkjAzJgJRLWpIcqWASkEBz4qJo4iFUpTkZfgOUjVJowLPv0rA3GY6bNUTMWpZJc5rUDUTZLMGbYbCI8Ni1ylZpS1yywAKFKQWb+5JcDWlOUX4wO2ISSoG1d2L867kufSGpfn9ag1N9KWifB9p8wCMYkzkABImpCRiEeIGi2/mhgXSqpehcxNxPhxkqZ88tQeVMAZMxFwpFS/xBw7hm0inBx5JKvjKZSV5Dazat1c18jDVL67W9H+n0hxN6+fkRflvDFBqgW2cejxaBseFtrp6225EQV4Nx5ckgElSAfgNfCbpSHBD0N7iArNyq1Leg8g3Uw8D67NV20rG4yaZqMnF5PRuL8NRiZYmXCnEpQZyNjowLn94yeGMzCz+7WaP5b0juAcbMpbEshVJjozkBwCxu4Z6QZ7ScPTOk96h/7pZ3611+8NReeUNqWfkglJmvFhBgBwHH50B7i8GkKhpc8jyeVkhmqgXO8SmEXZ64l4Bg86yohwAbOTT2Y5uullKtewFz4wEjiBh5CWrMWCEtzuo6tpGbevrUfWuvOLnFMd3kwkPlHwizJFKgxTSXe9a1+7aUjiXWbnhdITbyyKY35evKK6v286FqaveLcwX1rps99GFYrrHrW/Q/KMRBsMYGSrFcNxGGSMy5ChOlMB4rqyJDuWOYPSqtWMecTEtzodKkU0bXfnG04XxNeHmiagAqAIq9UkVSWbam0EOO9iU4tJxWAIdZKpklRFF/5W+HU5TdxHVpnvj+Qrj5YJrtHnJDUPTpc0HK3JoYFUcW9i761izisIqUooWlSFJukhiKvXz15xDlbzffXW3QU2guRcjV766na/lHHUWtSlzo2tKxzi3+nfy6fnHNS+486axosaWD+n7GGFALAkgEsogOwB8RFalnoYUn3+Rgl2X4YjE4yRJW+WatlZSAcoBJAJZnZt60rG4o1FZYQ7S9r14rLKSO6w8sJTLlPmJCGCFzTYqbKwNvnANKvpXfzG7x9D/wDpvDdz3XcSe7ZsoQltrs+Ztbx4Px/AiTiZ0pJpLWpCS9KU62IFdYk4uLD6iuUeWwcU/m+nUbgR2Xyfr6QpQ3zelXD0OhjtGp+/v5xkXIVCur02+bxpuzc3vsHiJCnfDg4qVVqEpROQoqdkuUqYavd65vNtqfbaxovw/dMzFTAAyMJMBsfjXLSlwoWdJJtasbxwFq9r7KpNdCX/ACO4oKW1iKg+WtxpvfWJVBzv16BiSdT0iNhr1v8AYOzN1hZC7GhWj+nViRyhHcdQPpUeTA9Y5r8mLdOvUexCH3pT9SY0UxyVtUUao396xquyvECv+SQVlT5BsSKqszEtfeMmdrOD9BoNAKRLh55QoEGt9qUpuxtBoSwwlU9rNBOwhwuJa6ZlQQCKvapjQyZjiKPFJgxeFExFFJZTO5BoGqz1EM4NPKpYetodg/R06n6H4hUFArusNlzEKV8IGoprA1KMyh1ifieLzKZLeGlBHG1lmJN/wAslyU1n5HrU7trUxHm+Xo97a1EPUbfK2+xPWsMfoDT7ijxxhcapq/MamzPt02iCYW9H06OdLi24iYq+/wBDUbnR/SIZin+utydtb3gkTLIVpvXe/MC9L0h+C4pNw6yuUsoVqKMoC2dJoU1oNNGi/wAF7PTcUpkUSGCllmTqwb4lMT0ibG9ocDw9ZTIlHFzU3WpYEtKgzZSxdW7W3h6mqUnuXBuuuf7s4QVwyk8UyIxWDWCKCfLoAxL5iqrGvh8VYEdoPwuEoFUrEywLtPUlG/8AUKE1o4EZvjn4hYzEjKqaJSGqiT4QRQ1UTmNjRxSNT2V/CaXNkInYpa88xIWlCCBlSoOnMpQJKmq1APKOoq8oY+NnCWX99HnGIlsohwSDcMQW2y3HS7vDLe9I0/bLskcDNCQorlrBMs5WsfhNaqBIs1w0ZfL+RNz1feB5E2trwxCi1eVKvzGzxJgsaqRNlzkXlrStL2JSXYt/SWrr6RCsb8vfOGr8h7EbiyReOT09X42PK8OFImsbzAZYU9CzBZGrUiH8MOHla8RxDEqTkGdOZTZSpRSuYsuLJ8IHN48+4bw9c+ciVKS65imTtzUosWSAC5Mem9rpieH4DDcNlHOucQgks+QzUKWpSRosqKW2e8HzueWOVydnyn0gT+LOAyYxKwGzoB5EpcEAD1PURhmDWpbZ6edeceifjEgJnSEgNllqAGycwAAapt8usedrqOuv3flYQt7YvesWMiPlY15C55DnG44dJ/hOFnOGnY8gpBAJGHQ2UkcySprjPGKlzihSVAAlCkqAIcOlQIScwINtQ1avG27YL72bLxIKinEyUTkgl+7B/wAMMwypPKNTliJcPjByQAJD3q9HbWorqTfzhqjr89etqlo47PQ08vS1U1McQ4fdrWemtNh6wshYjL0ccujaOeRHrDQ37l9rtrR4UIo7EM3zNm1e5PWOz2/SrE232jZBCKHWz/WtGFbaxxPy/eOUmln+xqNaw0GmvIXtFoo0vZXiTZpSyMqhR7g11u3KLHB1ZVKRsfyMZjB4nIsKFxX6VjTomHvMxuq9GP1rDtch/TzyEZQ1drxCpTl+u/zG1YXNT84aOdo8/rJfNlT7GfT09gQig2//AIuOpsK1h+b9fmHP5RGqvo/yFTy0hFAWhqvlVNr6UO1qwuCwJnTUSkAvMLdBQlTbAByTvzEMWwe29dgbEaUq0Hexasi8RNYvKkkjTenP4RobQ1p4bppMkI7pJMD9tO1/dA4LBnJKlBlrSWK1VzpBp4XuRc8r4An3Z39vE82YVF1VKnemqq2oA5L+UQkUOvPSlzT0js5RU57mRLS9DsQfo7R7T2O/EHCHCSkTZ6ZUyXLQhaZpy1SAl0rZlBg9C4F9Y8ZI+36V2aEb67u3ODRs2o1Ta6zafiJ2sl4yYgSXySgoBRcFWZQBKRsWo/M6xjFK8t9uvlC5vvXnrTZjDCGNWb23r+cBSMTlvlk7N7aw6QsnDqUoJSlS1KLJSkOpRdmSLkvSkaDgXYLF4plJQZcs/wCJMdKW/wAobOoGrEBixrG/wXBMDwWX32IWJk8/CopBmEiyZEr+nYq9TVoPGAWuly5fCIex/AEcKw8zGY0pE0pAYfEhND3QNlTFEBwP7QN4yvAp0zivF5cyaHSk96UtREqXWWjmCsovdzAztb2ym49br8ElBeXKBdtMymAzLO+j0ja8Kwo4Pw1U6YGxeJ+EEeKWSPDLDiyR4lc96Nptd+kHTT4XSM5+I3FRNxy8pBEoCW/NPx8/iJHlGU986ff84fNnEkklySSS9XL1KjeIjqW269D9YWQnOW6WRqh9gH08n+UapSB/w3BKN3xQTtk7/bSpuNIy8nDKmKCZaStaiEoABJKiWoAHPNtuUbLtGpMsScJLLjCI7pah8JnHxTVBhophzc0jU/2m0sRbAqifOp5gw0o9+drtq/nyEOCHdq6CjtSl7dIaoVrRhdw9Bc9TpzhcXIwLB6tqNPyvDSXpTTfat7aWPpEnUkB38z02YX3iPyD0uPNjzjSLEfkfbGm1d4QU98/rCOdD1qK0uRCH0vS2xvp+sWZ9DgluZG1PnB/huKzJro0Z8msEeFTWIhmp8jFDxI0MxcSoHn7s8V5wrEqGbQ8489qs+SQafYov9Dtz2f8AOGLFL7Namg6nV+USPf3+0MPT7a6VtC6YJkJfer8tXLnc0pBzsUQpc+TrOkqSlRIuKEf3E+MEtsYCKT7HVvprC4WeZcxK00KSFJ9QWfmzP9Yaonsnlkre2aZj8dhihSkK+JCiC9vCSk06piuRXQEHXmNDy+0ekdrOzqcYn+MwiXVUT5Q+PMG8TChIDONQxEeczUtQuNCGa1nSau7mOujE69jIj79Od9fWD3C+G4CZk73GzJJVUgyCAlrpMzMR0Nt4AqH6uPX7CEy8tRR77eVz+UbTXsqLS7N9wzspwlWXNjVqJTmqUynGcouoOkukun4mINiIPI47wTCHwJlKKC4UiUqaSSGJEwgg7O7VjyH1OvsfaFfn96/Wm8bUseg6ujFfGKN1xn8X8RMLYZIkBmL5Zi3c+IEhh4dC8YZUxU1bkmYtajfMtaiS5oASXLlhEZv78o9E7E45EjhuIxGGl5cRLKZap0wJU5UQcstKT4UAZaampdotvjMi1KVr5fA/sf2GTh5smdxBUpC1EDDyFqTmXMIcFQtmSRRLGo3pF3tJw9PEJiiZisPiZHhMmesd0XYDul0BBIqoCpYQIxuJ/wCJYcS5jfx0ovhZpAT3ocqMolKcqVeHwks6gGYuD3DuPysckYbiR7vFIdEmesMSo/4U9JDBTgBjQ2DGI3mPxDJxccLp/wBQFiuxGNRQ4WcQCQ6QF/8AiSC8PwXYPGziAMMtIu8xkJAqAXJcWNhpzEGsXjeIYJRlrnT5YchJUrOlQcjMlSnodBQgbQMxvHMRODTZ8yYK0Uph4nCqAAM1GL7QJziuxb9KPHIYwUjDcNQVIWnFYw5kd6B4JIYgiW7gqema/QUOcJsGp6mh9uYS9ejcqMHAsGrCKVQ1LelGL/eAym5MHZZu4XQky13r1NOtQ5tpzhiq2o5083q2jHSHVc+Y0Hn5QgTa/ro/6xATIyny+bPYAmldeR5Q0q96fvVokIFHPptTasMPJj+1vQRpEYxQ9jl0AsPnDcu592puTU+USEfL9LPZ4YPztu9W01aLM5G8/decT4KZ40tvFc+6+9Is8NS8xMMV9hac7kajFUMSSi/3huLTSGYWZ796xx9fDbaxuxYZZJ5H96PvCKT8ug2udhWkcD76/eEb7C1r+pvS0c9AWMZvPe5pc7fvEKkaDX51oa2HKJTuxfXa2vpaOXz6lq6/UPG0ZYvD+KzZC88pWUkbOFXICgbgOTcQYxPHcJiS+LwiSpgykK8R0cl0kDap15QCIajWah6H6xCpO/nzcfOotDVV0o8I0rHFY7Qck9m+H4pM2XhpcxE7Ioys61EOk3AejlQfkp484xGHUhRSp0qSSlQIqFCh8OheNTKmqlqzpUoKSygbMfiD7kP8JuBB7inDJHFClctYw+KA8aVDwTSGAVmBAzB2GrGxAEP1W71z2aa8qylh/R5irT10Ftun1hijsw6Xb9Y0PEuwuNklWbDzClBDqQMyW0IIqebCjw3B9hcdNUAnDTA7+JYEtIs5JVTWgFbtDaTBKEvozZPupOwZtTyj0PF8NOC4dIwymE2atWJnACodglL7gNQ6g9Ta4f2Ww3DVCbiZicTiEAmXKQD3aFpfxKq5IYAFQFXYEtAPG4xU1apkxTqWcxO5PKwTygF9iS2r+QrXjhz2ylInqlzErQopUkuCnRQIZib2r02jS8W4TL4ukTZJRLxwQO9lf0TgKOFVdgKdQDoYzKhf5PZnFvWOkTly1JXLUpCkl0lJIPO12Gm0Dpt2cPoXqs2fF9E/Cu22IwubD4qWcRKTRcmfRcsj+xanajs73DENBjimBwysKjF4bv0JmrUlEuakf0uV+JyWzJuSbHSsOxHGsPjkhHEpZEwDKjEyg0xPIoHxB9g1RSIe02LkkSJGGUFysPKSkEfCpX9UwC2Y6ncmDXOMo59jk2tjec/X2A1kOHfnbU1G5OnTeETNpRnYioenU6OLBrQ1R5N0rbWkNUv3zo29ecAQj6EXqAxFwHrXpzcwq+lqk6m9WNqNQfKOSl/hBUzqLOSAzklrChrakEMH2bnzFI8HdpWf+pMORAFEk5lamjC50GsbwajBvpA4betKD24PnEatne13a/y/IHz0HH+x8/CpBWUqQoslSCSHZ2OtfF6QBXYHYn1BAoIvldklFx4ZAoa+lLHejsaNCk/sa6v6Rz8vvTblQ/SGJ2/Te/WLMClRtF3gif5kUVK3vb9YL9npdXMNUrkY08cyNDikQPlKYwTnJgTPoqFP8TqylIduj7CMtT298unOOKn8ur3/AGrFbDr5v5+6RYzH9ywPOOAKMQv10Debty5wgPzr9DTWOrU9dRoXhDsD7rXkKN6xozgQEG3OjONQ3O/ziJQ9KOLVFG5lyaxMSdQ9NeYtTT84hmEDXcbUoLxtFMjP6C7udq3P2iFaOQ1vUPeu5cRMo+vprbZgNTDCG8216inIwVPBj/gu4ftLiZYZM+YBzJUwt/UCXb0vekR4rtFiJgyrnzCA9Cphs5a9DasUctN+flo9/wBDDVr9+QoDr1hhWSaxk15p47Gzfo3ypX1+cRBqhretvroInl4ZS6S0KU18oKvprFnhfA507MZctK+7zFYWohNASElIIWSbAinOkajByMKMpMFn6Avz9tQQxSb/AD8q62GsaztzJlmRhMZIShEqcEoUkNQrDyySihYpWk1akDZmGTg5EmfMlpmzJ5eUhZV3aUhIPiF1rUSSHOVoP43F4Zp0NPD/AOwGE+/X06QS4J2dnYr/AKeRKXAzrVkQVUGVJZ1EXYb6RJxfHfxMpKsPghKMpSv4lUvMqWlJbKcwYUDqU7F0nqTPbzgWGRMkGbORIkJlgSkIlzJkyZlJUrIRQPmSWUSSQCYLGp+wkKO23wAx2WnDFJwiglM1QBNcwSgg+NQFgwJajnrF7hfEOGP3E+TPqruziFqyjmohJHdodgzKZJqY7sniZcvHIxSJU8SFf8uqdNU5MxeVKVTHINSUDKAQlqGlIu0XYbEyp00SpCpkpSlrlqlgqzBZJUhaQp0KS+WgAIYvBYQSWcBYwUVuSya3gfB+4xeKwCnMvESO8kq1yEmUtGZviSVpNzTKaO0A+LzpuM4DLUrNMn4eelMyiitS5a1SyQBckLTob+iz+1QRjuGd5MSTh5a5WJUlYKXmy0g1sQkoSVEEuUsLVhR2wlSTxOVJVNWnETDNkKlvLKVzJY7xQWWKWWARvBvjgY3QS7E4niJmG4P/AA2KSUzJiiZYUMwly0LQ0tRNAXCgkJsNrRkVpIDFiqgNr6s2nMbc40En8RcUqSmXNThppyis6WVHMzZiymJ0NHrGdVNUolS8viLnuwAlnNAlNBXQQvN5E7nGWMMjJHNtHho96/KHKPvXmWiOYrz92jKQqkNWvpGp4BhmS5jN4GRnWNhG1wUpgBD9UccnR00MclucIGYyU8F5qYoz5cbsgpxcWNSWUC8PMY6X1+tLmLqFD6Wb5vrA/Ey8pfSJsPiLfv8AWPK31OuWGIyjguk601/cvqI4e9R5n7cxDUmzft+ZhH129+ZoS+kARgVqVLUq/TVtzYcojXrofpTWHKXXo9nLbtzr5RHMFOQZxyN9Wdj6wSK5Mdsvqw0mRKE7FlWRR8CE0WpL5Sro5DC5PKsTY3imBVhZ0xMidKmoS4lrUxW62BC0qUnmRdIBfeLv4n4AgYKcl8kpfdKF2C0pCFX3GXz5wF7MSZS8SiXOSSmYcoYsM7f1sKvZtN7x0/GoNQxnIeT2y8eCnwbuJjKxMwyJbJZhmWXcDTwoFySNQ8EeN9nTJxcuT4sk8hMpdDmFAQWAAUCRTUMQ9YucW7LZuITJctGWSiQMRlQKq8RQZSU2zKKS1xyi7wpuJ4ESpiRh1ypn/KLdWYKkM00S1spk0QXJcPaDV6dcqSwXCnPxkiDiXDcfJxGTBEyMNKQFGavuwhRyknO9V1JD1HiGzxU7G8XJ4vNTMxPfqnSyCwCUOjIRlSNAAtINHBJ1hOOYjA8RyrxM6XhsTIK5c0g95IVlY0WCBlJqhVDQiuWBCe0EqTLwkvBkzP4ef3s2Z3XdhaXW6XVUDKSA5rmsIPtVbSXQV/F5zwHF4Ar4NjcJTPgZ01MulQmWsYiWQ/8A8alJfaHSJKeJ8Lw0tCkysTJQFSgtwF92nKSn+5CwKqFiC4pAZXa+cnE4ybJShAxXdqAWM7KQjI5SfDVN/JoB4vGTZy80+ZnLAABIQgAWACQAEipaLnbEHZfB/n0b3sTw9v4rBT5qD3iCBJQrP3YyjPMKk0S/eoYas8Z7g/bjPg0yMXhxjEookqXlmeFwCFgEFQTQFwWBcxRwWCnYSX3iJYQcWlSUkA94UXIQP6ErBFQHOQcnrcP7OTlTf4eXLUZiScySR4bAqKrAANU6neBuz0jDtcUoxQ3ifEzNlCSmUnDyErUoICitRKiXWV6qZqkgCrDUNXxacUZDPniWcoKRMWzCyb2YJDddzC4vh0yXM7paFImUGQ/ESXAGzHe0GpknC4GZ3OKkLxM0pBmFKwlMrMAQlCXAU1HWSLsNYzmTfAJeSXPRRldk1JwK8WFoKElilJzKSB4VZiKJIJHh0zOYpDg88yxNEmaZVTnAKkaVFQ4r8VusbP8AD3HyZuIxeERLWnDTRnly5hCsw8KJlRZ0keFza7wK7O9tsV/HplzZylSu/VKUjKgsFKUhASWBTlOWxsC7wTYvsK6YNJ5/uVBwRI4SrFs6lTkixpLCshIOuZRqagMGgEsV6HrcnXXaN5xNQk4bi+GIIQJ2eSAkEATkS5ikoA0SqpLUzaRgc248Wt7sIxZHD4MXwUcYIlPa1ohmr9fLpD50zT3feJuHYErUNhBKotgoQ3MLdn8FTMbmNNKTFTCyGAAi/JTHQSwjrRjtRYmJipNRBCYIrTUUizQHxMh4FPlUxjQzZcDMZhX6wlqtN5Y5XYKcM9DZU/l75RMFFmsftW2wECROyljF2ViA2nnZ+cebnW4sTaLCqANsdeXyEMWKGxH7W/Mxzv7u/P7RxPV72r15ANGUweDS8K7WyzhzIxUvvUhDUAUVpBohSSQ7UZQOg8wauM4aTNScHh8ZNmOAjvU+FCiSxCSQZhAZnLHU71D6j61fyFYSWtSSFJUUqFUkUIbZrAOY6ENU8JSWQnlfGUH+3vH1SuJYY4dShMRKWmYUhwUrWCEquCxSVHYwL/8ATeMmS14ybOUpKQZqVLWCWDF0ZKBh0qLawKnIdalmqlMcxqQBTKNk67843H4dTxNkTsOo+EtvRM1JSpjoHFBDMbPM8fg1Gfmk02YHDYYE/wApAJUxAQHKhyAqd2FKO0W8XwabLUBMlrTmPhzJYElW5ZOoEXcLLXhOFGckqTO/iFYbMCQpKELWjK4+F1AuRdrwZ7I8aVjBMwOMUuemahSQpTJXRnSVIaoAdKmd3Bi1VziTBKlZ2yfPYKxPY9UhaDilpkyiBmWPExJI7sAXXq9hU1CTEmP4HhpUkY3DLTjMOlRRMSoHKCfBmUUMVAKKXDD4gXvDuLz1T+ApKlFS8HiO5mKYuoSZipWYG9ULSTpcRZ7I4ZWI4dxDDpDlSf5aafEqWQEjYPLS1LvBVUovAbxQjLalz2Wu03G8QeF4bEy5hkKK0pnZAAGJVLZJLlICkg31jD4QTu9PczFBdFKWVtlCFd53kzQJSUlZcaa66LsrxOTM4ZNwmLX3AWFFClBgkqZmauYLQVGmpDiFkdqMJJmyJSZcvEyzhTIxapSaKWoJKlIWrLnSSFA9aVDHTXOUXOLk1LOAxxWcjGSpWNwrzp2DXKE5CEqSZqUqStaUy1Op7rRWrG8Du3HZpc+cMdhXxErEIS+QFRSoAJCgL5CkaWUKgQJ4d2tmYZYThJYw8mWVMhS+97xyCZkw3VMIAq4AYAUpArDcSnI7xp81PeTFTDkmLQ5U5KSE3dzvGpTh0SyyuSw/6Gj4ThUcPxGAmLWpM6cSJ0olH8pCgRmUGzIBzJNdjzjP8Snol8RnTMOrPLTPTNSUggfEFqAJtV07F4od0BWquay9wQampoTeFUnW/wCoFX1NIDvXoWlYsbYoPcV7aKmYmbOkSkyhPkiTNKlBU0gFTFJDZKMCBdgdoy6VMkAlyPLTYQ5S/f5xAS9BUn6xrmZHKVj5JpUsqLb/AEjVcNwOQDeKfBuF5A6rmsHpEqOhXDah+mvYuSWTLi3LTDJaIsITBQ5YUmK60xcKYhUiIQHzZcU50qCsxEVpkqKIZ/GYN+sDRNKSxjST5MDcXhAbj84T1OkjbyuwU68kEnEWrFkTHGlafLc6wHmIVL0cbw+Ti44NunlB8ijjjgLHyHsV6wxWv57jlaIJeKHv09Yfn39+UAw0DaGTfp6+esaDsFOKMYEg/GhaddPEG/2iANPUenrrDJcwpUCklJuCDUelzDNVm2SZmD2TUjTf8SkS8VjeH4oBWGmL7+WUlyjvsqlpNfCyy4KQ4JL0NBEjieEwk8Lw0zEYmcEqCM8oIShR8IUtSsrqbYAEmpECRIQFFQSHJJJ1rcvo40h6rVru4frQ8oclqU3nAWd2X0TYDi0xGDxGHAS2KWtaszqKc4DihYPlBcuQdIr8PnzJSSErUMyQleVRRmAYgFqs7612rCAeT3/X8oaPT09fygbukwLnJ4ZDh5AQAE0AuXJfdVSz6FmtC3O1vk9DagofKHkX9fZ+0NUd/nGXNtg8ZIynYfpQbQj1015bGjxyltv8vbRBOX0gsUQctXryqYimr19XiObNjsLhlTCwBbeGIVNsJGDZGhJUWSHjRcJ4QEBzVUTcO4YmWKDzgtKkR0K69p0KqVFZYsqVFyXLjpcqLMtEGDioREyUxyUxKlMQhKUwxSYmIhCIohWUiK65cXimIiiLIDJsmKc/D8oMrlRXmSIhDPz8LygRiOHf20PyjWzcNFCdg4xKEZrEjLin2ZVS1IoQeunytD5eO5tBifg4GT+GJOjHcRz7NDF/tAypz0SIxj+/teHjFAwKXgVCyvX8x+URnvE6P0P7QrLRTXQCVLDHeeWnyhM4IgKrFK/tPoftCHiHX5/lGP8ALTBbH9BszPz97wzOxgOeIw0Y06A+hi1p5E8bCqpwiBeI96RRCZirJPnT6xPL4WpXxKAH+VyfnSGIaWTNRqkxi8Vz6NeGypa1nwpJ5m3rBPDcFSLgnqftaC8nBcvlDsNOl2MR0/2CcJwIO6/EdtP1g7hsK1qDaLEnCRdlYaGVFIYUUuiKVIi3LkxKiTE6ZUWaGS5UTJRD0y4kCIhBqRDwIUJh4EQsfCR0dFEEMMMJHRZRGuIlx0dEIV1xWmx0dEIUZ8Dp0LHRllooTdYpToWOi/RUium8Sy7R0dAWDkOTCR0dERglFotSY6Og0QsS9Ji/KhY6NGy7KiyiOjooonTEgjo6IQkESJtHR0QscIUR0dEIf//Z"/>
          <p:cNvSpPr>
            <a:spLocks noChangeAspect="1" noChangeArrowheads="1"/>
          </p:cNvSpPr>
          <p:nvPr/>
        </p:nvSpPr>
        <p:spPr bwMode="auto">
          <a:xfrm>
            <a:off x="155575" y="-10287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data:image/jpeg;base64,/9j/4AAQSkZJRgABAQAAAQABAAD/2wCEAAkGBhQSERUUEhQUFBUUGBcWFRgYGBgaFxgYGRgVGBoWGBYXGyYeGRkkHBYWHy8gIycpLCwsFiAxNTAqNSYrLCkBCQoKDgwOGg8PGiwkHyQpKSkpKiosKSwpLCksKSwpLCwsKSwsKSkpKSwsKSwsLCksKSwsLCwpKSwpLCwsKSwsKf/AABEIAOEA4AMBIgACEQEDEQH/xAAcAAABBQEBAQAAAAAAAAAAAAAFAQIDBAYABwj/xABBEAABAgQEAwYEBAQEBQUAAAABAhEAAyExBBJBUQVhcQYTIoGR8DKhscEH0eHxFCNCUkNigpIVJDNyshZUY6LC/8QAGgEAAgMBAQAAAAAAAAAAAAAAAwQAAQIFBv/EAC0RAAICAQQCAgEDAgcAAAAAAAABAgMRBBIhMRNBIlFhIzKBofEFFEJDcZHw/9oADAMBAAIRAxEAPwDaxwhI6KLFaOjo54hDoWGmOKoog54WIzMgbjePy5euY7CKlJRWWU2l2Fop4vjEqV8aw+wqflGWx3aCbMcA5Bsk18zA2XJKrOTyr6tHPs10U8R5Fp6lLhI0mI7aJtLlKPNRAH+0OYHzu2U/+kSk/wCgqP8A9j9ogw3B5izlSkk7AEnzCQcvm0EsN2QmEjOyOa1BLXHw1VptAVfdJ8IXd1j6BS+0+LP+MR/2oQP/AMxArjuKP+PO/wBw+wjUr7Hyww7xBcVOWarXyHlQw6b2MlsCFXFXkzaeQVQeca/Wfsy/K/ZkFcaxP/uJ3+8w+V2ixKbT1nkplfJQjTHsWjxZVS6WczpZU2oGU06PFSZ2MLeBSFb5JoBH+mYlJi8XIr9VeyjL7bYgfEJa+qMvzSYu4ft6mneSSOaFA/JTHnFDFdkZyKlEwDQmWpQ01l5m84FTuGqSPhzcwxIAN8oq177RpXWR7NLUWx7N/guOyJ3wTEv/AGqor0MXjHk5SxYuD6N6wR4f2inSrKzJ2VX5wzDUKXYxXqlLvg9HeEEAOH9rpcyivAr5esG0zgRQwymmNKSlyiSOaGhUc8WWOhI5454hDoWEjhEIc8c8IYR4oguaEKoYTEalxCEhXFfEY5KA5LRWxmPCBesAJ85UwufKFNRqo0r8gbLVAs47i6l0S6R9fSKUrCFRYB/z87mC/C+zyplVeFGpNB5G5jSYXBJlj+WlgG/mKYUY+LxFkjpHMxbe8z6Em5T5YAwnZc/4pSgXrf8A2CuzksKiDWG4XJAASgzCLu5TsPCCEerx2K4vKlqYrExTiniykf1Bw4b1JIEB+IdrlqTlQAm4poh1ZUoANCzOX0EHhCutF5jFGmLy0MpSZQoCAkgJtogAB9CfnFTD46QhypaiXqxQlzmIygFQUFasWf5RlMFhMRicwkpUrKA5BCU1ZhoGobbb3I4rsf3dcRi8PLX8RSpSXA5KWRzDtp5QXzP/AEo0t0uUggO0OGC7TgmoYkqJASCfCklTsQAKQi+0eFSFBMtKgQ4IVVVHY0K0KBIB/KBMzscpVZE+RPvREwPZwEhy5IIPVjaM/i8KuUoy5gyqDBtrMzbsKvGHfJdozKU49o2UrtJhAsgpmOSTmBpUgWNtbwsvjeHUaKmIFQy1pSSxoUpmZkDUsVAkWBtGDJOutKV5FtXp1pCH08tRUMetYtagx52eifxckqeXiJZIbdwHuTLIH+lnptFjGSe8FUy5xQxUc0uYqoIAUCy0mu4O1o81zsaHmP2epr9YfheIKlqCkkginhLcqZdtH5wRXJ9mld9o2mN4BJWMqh3K00LupPInvfFct4FwDxvYdbZpREx3ICXfw0cpWyg7aPHYHtniEMCoKDMoqSk1JdybEhmcuz6waw/a3Cr8Uwd0pVTlSVsWf4gMptyDERrEJl4rmYGfhFofMGrzvz1B6tFrh3HZko0JI2NRHoWK4fLxCMwInyyC01I8Q0yrs5/yl2bSMnxrseUuqSO8QHfKC4/7k6dQ4i8ShyibZ1/t6DPC+NJmil9oJBceZYXEqlKcUa/7RteE8VE1N6iGa7FIbqtU1z2GwqFBiuhcSBUFDk0dDHhwMQg0qhpVCKMRKXFEFXMili8YEiHz5zCA0xZWft5mFdVqFTH8gbLNqIVErUT940vCez4SypoJ2Sxc7PsmHcE4LlHeLHiFkkUGgJf9Yg4vx66JTZT8RbxFVKglgkODWsceMf8Acs7EXxywnj+LIk/EgKWx8CFDKmhd3diNQ3OsZniHGlTEsbN8P9ApTLSubYh4oqWVKAFSS1AHU5ZupJuYNYjhcjBJTM4gSoqSMkhBBWpVcz1HhAAq4FSHMFU52vEei1us66M+SpTgOroCauKFuVhBLs3wMT5ijNJTJkjvJpNAwchBOjgFxcARXxH4qzh4cNIw8hALhk5ywsXol76dIGcS/ELF4iUqVMVLCVkPkRkIarXJyvXfnBVSovLeSlGuLy3kvdqe30xajKwijIwyPCkS/Ape6iQHSnklr1uwxkxANWrat92rV9fPnCqV89vp6wjb+pt1f7wxlmJWSkRJ8JCk0UkkpUmikkH4kqDFKnFCPlaN/wBme3acQE4PiPiSohMue4C0qoEiY1wS4z7llCrxgSPqOtqU2184iWKHUas1ifXeN8NYZquxpmy4twtciYZagHDdFB6eQ1trtFEq5kBhyoYNY3FDE4HC4lSs02uHm0ASTKUp1m3iUCmnOApHP5hvPyNo57W14B2x2y4OPMjUPQbPboPWIy49sKH5CFBp6U+212LQije19NdTb31jQIQnoRTfQkANpf5QqV87a20LkfKGn2Ob36QiCORsNAWenR9o2WWsNxKZLX3iFELFlV1S7V91jW8O7XomKSJye7VXxIbu7f1h3CS/O72eMQn3XlV209OcKmZ6nlye/TzrB4WMJC2SNtx/sqJo7xITKUQClILoWDYoNana1KRjZa14eZUFKgaj7QW4F2hMkhwlSdMyi6X1DAsRT6RpeK8Gl4oeBaFKA+NJACnoAefhLEdIMueYh/3fKBW4ZxITUggwSQuMFL7zCzS41r73jX4HHBaQQYZhLcOV2b1+QklUPSYgSqJUmNhiNaorzJjQ6YqB+OnsIHOShFyZiTwslfGTsxYQZ7PcMAAmrsLZmApXMXskNyeKHBeGd4sZvhuWBNBVqQS45xUECUg0DZy4ZwWCBqTytWOBKfkk7p/whJyy8kPHuOBYKJfwO5U/x6ilwl61MZ6csM/MmvUF39vD1rfZxy1PP1pEJdttN9R78oWlY7Hli83k0XZiSiVKm42cHThwRLGpWOQ2Kgkcydo854txGZiJq5s1RUtRNSbAaJ2SBQAbxu+Oz8vBJISWzzSFCjkhUwm12IfyEedEv8jrq3zJDx1K1tSX/shbXtSivrJGX28vRrRze7UhT5C+97mjXakSYUgE5k5vCrKLALNifmW1LbQXgXRG3r9DT6faEyvo+l3poOW/nDp5SD4S40JFWDX3VpHEVZq1F+Xo0Qsjy83v+ppatIjX5/rt6e6xKtVPR/SltfziJamfz5jmftG0RI2XB0KHByf6f4xZq1giUkBJNqgmmoMDjrZh8qm43L+lYL4Phs04HCyR4UKRMxU5RdMtAXMISqYtQoQhw2vOB2M4vIkqCcKBPWAB385IKXa8mQQ3+pb7gawvOLlNsPZHLTfWBkjAzJgJRLWpIcqWASkEBz4qJo4iFUpTkZfgOUjVJowLPv0rA3GY6bNUTMWpZJc5rUDUTZLMGbYbCI8Ni1ylZpS1yywAKFKQWb+5JcDWlOUX4wO2ISSoG1d2L867kufSGpfn9ag1N9KWifB9p8wCMYkzkABImpCRiEeIGi2/mhgXSqpehcxNxPhxkqZ88tQeVMAZMxFwpFS/xBw7hm0inBx5JKvjKZSV5Dazat1c18jDVL67W9H+n0hxN6+fkRflvDFBqgW2cejxaBseFtrp6225EQV4Nx5ckgElSAfgNfCbpSHBD0N7iArNyq1Leg8g3Uw8D67NV20rG4yaZqMnF5PRuL8NRiZYmXCnEpQZyNjowLn94yeGMzCz+7WaP5b0juAcbMpbEshVJjozkBwCxu4Z6QZ7ScPTOk96h/7pZ3611+8NReeUNqWfkglJmvFhBgBwHH50B7i8GkKhpc8jyeVkhmqgXO8SmEXZ64l4Bg86yohwAbOTT2Y5uullKtewFz4wEjiBh5CWrMWCEtzuo6tpGbevrUfWuvOLnFMd3kwkPlHwizJFKgxTSXe9a1+7aUjiXWbnhdITbyyKY35evKK6v286FqaveLcwX1rps99GFYrrHrW/Q/KMRBsMYGSrFcNxGGSMy5ChOlMB4rqyJDuWOYPSqtWMecTEtzodKkU0bXfnG04XxNeHmiagAqAIq9UkVSWbam0EOO9iU4tJxWAIdZKpklRFF/5W+HU5TdxHVpnvj+Qrj5YJrtHnJDUPTpc0HK3JoYFUcW9i761izisIqUooWlSFJukhiKvXz15xDlbzffXW3QU2guRcjV766na/lHHUWtSlzo2tKxzi3+nfy6fnHNS+486axosaWD+n7GGFALAkgEsogOwB8RFalnoYUn3+Rgl2X4YjE4yRJW+WatlZSAcoBJAJZnZt60rG4o1FZYQ7S9r14rLKSO6w8sJTLlPmJCGCFzTYqbKwNvnANKvpXfzG7x9D/wDpvDdz3XcSe7ZsoQltrs+Ztbx4Px/AiTiZ0pJpLWpCS9KU62IFdYk4uLD6iuUeWwcU/m+nUbgR2Xyfr6QpQ3zelXD0OhjtGp+/v5xkXIVCur02+bxpuzc3vsHiJCnfDg4qVVqEpROQoqdkuUqYavd65vNtqfbaxovw/dMzFTAAyMJMBsfjXLSlwoWdJJtasbxwFq9r7KpNdCX/ACO4oKW1iKg+WtxpvfWJVBzv16BiSdT0iNhr1v8AYOzN1hZC7GhWj+nViRyhHcdQPpUeTA9Y5r8mLdOvUexCH3pT9SY0UxyVtUUao396xquyvECv+SQVlT5BsSKqszEtfeMmdrOD9BoNAKRLh55QoEGt9qUpuxtBoSwwlU9rNBOwhwuJa6ZlQQCKvapjQyZjiKPFJgxeFExFFJZTO5BoGqz1EM4NPKpYetodg/R06n6H4hUFArusNlzEKV8IGoprA1KMyh1ifieLzKZLeGlBHG1lmJN/wAslyU1n5HrU7trUxHm+Xo97a1EPUbfK2+xPWsMfoDT7ijxxhcapq/MamzPt02iCYW9H06OdLi24iYq+/wBDUbnR/SIZin+utydtb3gkTLIVpvXe/MC9L0h+C4pNw6yuUsoVqKMoC2dJoU1oNNGi/wAF7PTcUpkUSGCllmTqwb4lMT0ibG9ocDw9ZTIlHFzU3WpYEtKgzZSxdW7W3h6mqUnuXBuuuf7s4QVwyk8UyIxWDWCKCfLoAxL5iqrGvh8VYEdoPwuEoFUrEywLtPUlG/8AUKE1o4EZvjn4hYzEjKqaJSGqiT4QRQ1UTmNjRxSNT2V/CaXNkInYpa88xIWlCCBlSoOnMpQJKmq1APKOoq8oY+NnCWX99HnGIlsohwSDcMQW2y3HS7vDLe9I0/bLskcDNCQorlrBMs5WsfhNaqBIs1w0ZfL+RNz1feB5E2trwxCi1eVKvzGzxJgsaqRNlzkXlrStL2JSXYt/SWrr6RCsb8vfOGr8h7EbiyReOT09X42PK8OFImsbzAZYU9CzBZGrUiH8MOHla8RxDEqTkGdOZTZSpRSuYsuLJ8IHN48+4bw9c+ciVKS65imTtzUosWSAC5Mem9rpieH4DDcNlHOucQgks+QzUKWpSRosqKW2e8HzueWOVydnyn0gT+LOAyYxKwGzoB5EpcEAD1PURhmDWpbZ6edeceifjEgJnSEgNllqAGycwAAapt8usedrqOuv3flYQt7YvesWMiPlY15C55DnG44dJ/hOFnOGnY8gpBAJGHQ2UkcySprjPGKlzihSVAAlCkqAIcOlQIScwINtQ1avG27YL72bLxIKinEyUTkgl+7B/wAMMwypPKNTliJcPjByQAJD3q9HbWorqTfzhqjr89etqlo47PQ08vS1U1McQ4fdrWemtNh6wshYjL0ccujaOeRHrDQ37l9rtrR4UIo7EM3zNm1e5PWOz2/SrE232jZBCKHWz/WtGFbaxxPy/eOUmln+xqNaw0GmvIXtFoo0vZXiTZpSyMqhR7g11u3KLHB1ZVKRsfyMZjB4nIsKFxX6VjTomHvMxuq9GP1rDtch/TzyEZQ1drxCpTl+u/zG1YXNT84aOdo8/rJfNlT7GfT09gQig2//AIuOpsK1h+b9fmHP5RGqvo/yFTy0hFAWhqvlVNr6UO1qwuCwJnTUSkAvMLdBQlTbAByTvzEMWwe29dgbEaUq0Hexasi8RNYvKkkjTenP4RobQ1p4bppMkI7pJMD9tO1/dA4LBnJKlBlrSWK1VzpBp4XuRc8r4An3Z39vE82YVF1VKnemqq2oA5L+UQkUOvPSlzT0js5RU57mRLS9DsQfo7R7T2O/EHCHCSkTZ6ZUyXLQhaZpy1SAl0rZlBg9C4F9Y8ZI+36V2aEb67u3ODRs2o1Ta6zafiJ2sl4yYgSXySgoBRcFWZQBKRsWo/M6xjFK8t9uvlC5vvXnrTZjDCGNWb23r+cBSMTlvlk7N7aw6QsnDqUoJSlS1KLJSkOpRdmSLkvSkaDgXYLF4plJQZcs/wCJMdKW/wAobOoGrEBixrG/wXBMDwWX32IWJk8/CopBmEiyZEr+nYq9TVoPGAWuly5fCIex/AEcKw8zGY0pE0pAYfEhND3QNlTFEBwP7QN4yvAp0zivF5cyaHSk96UtREqXWWjmCsovdzAztb2ym49br8ElBeXKBdtMymAzLO+j0ja8Kwo4Pw1U6YGxeJ+EEeKWSPDLDiyR4lc96Nptd+kHTT4XSM5+I3FRNxy8pBEoCW/NPx8/iJHlGU986ff84fNnEkklySSS9XL1KjeIjqW269D9YWQnOW6WRqh9gH08n+UapSB/w3BKN3xQTtk7/bSpuNIy8nDKmKCZaStaiEoABJKiWoAHPNtuUbLtGpMsScJLLjCI7pah8JnHxTVBhophzc0jU/2m0sRbAqifOp5gw0o9+drtq/nyEOCHdq6CjtSl7dIaoVrRhdw9Bc9TpzhcXIwLB6tqNPyvDSXpTTfat7aWPpEnUkB38z02YX3iPyD0uPNjzjSLEfkfbGm1d4QU98/rCOdD1qK0uRCH0vS2xvp+sWZ9DgluZG1PnB/huKzJro0Z8msEeFTWIhmp8jFDxI0MxcSoHn7s8V5wrEqGbQ8489qs+SQafYov9Dtz2f8AOGLFL7Namg6nV+USPf3+0MPT7a6VtC6YJkJfer8tXLnc0pBzsUQpc+TrOkqSlRIuKEf3E+MEtsYCKT7HVvprC4WeZcxK00KSFJ9QWfmzP9Yaonsnlkre2aZj8dhihSkK+JCiC9vCSk06piuRXQEHXmNDy+0ekdrOzqcYn+MwiXVUT5Q+PMG8TChIDONQxEeczUtQuNCGa1nSau7mOujE69jIj79Od9fWD3C+G4CZk73GzJJVUgyCAlrpMzMR0Nt4AqH6uPX7CEy8tRR77eVz+UbTXsqLS7N9wzspwlWXNjVqJTmqUynGcouoOkukun4mINiIPI47wTCHwJlKKC4UiUqaSSGJEwgg7O7VjyH1OvsfaFfn96/Wm8bUseg6ujFfGKN1xn8X8RMLYZIkBmL5Zi3c+IEhh4dC8YZUxU1bkmYtajfMtaiS5oASXLlhEZv78o9E7E45EjhuIxGGl5cRLKZap0wJU5UQcstKT4UAZaampdotvjMi1KVr5fA/sf2GTh5smdxBUpC1EDDyFqTmXMIcFQtmSRRLGo3pF3tJw9PEJiiZisPiZHhMmesd0XYDul0BBIqoCpYQIxuJ/wCJYcS5jfx0ovhZpAT3ocqMolKcqVeHwks6gGYuD3DuPysckYbiR7vFIdEmesMSo/4U9JDBTgBjQ2DGI3mPxDJxccLp/wBQFiuxGNRQ4WcQCQ6QF/8AiSC8PwXYPGziAMMtIu8xkJAqAXJcWNhpzEGsXjeIYJRlrnT5YchJUrOlQcjMlSnodBQgbQMxvHMRODTZ8yYK0Uph4nCqAAM1GL7QJziuxb9KPHIYwUjDcNQVIWnFYw5kd6B4JIYgiW7gqema/QUOcJsGp6mh9uYS9ejcqMHAsGrCKVQ1LelGL/eAym5MHZZu4XQky13r1NOtQ5tpzhiq2o5083q2jHSHVc+Y0Hn5QgTa/ro/6xATIyny+bPYAmldeR5Q0q96fvVokIFHPptTasMPJj+1vQRpEYxQ9jl0AsPnDcu592puTU+USEfL9LPZ4YPztu9W01aLM5G8/decT4KZ40tvFc+6+9Is8NS8xMMV9hac7kajFUMSSi/3huLTSGYWZ796xx9fDbaxuxYZZJ5H96PvCKT8ug2udhWkcD76/eEb7C1r+pvS0c9AWMZvPe5pc7fvEKkaDX51oa2HKJTuxfXa2vpaOXz6lq6/UPG0ZYvD+KzZC88pWUkbOFXICgbgOTcQYxPHcJiS+LwiSpgykK8R0cl0kDap15QCIajWah6H6xCpO/nzcfOotDVV0o8I0rHFY7Qck9m+H4pM2XhpcxE7Ioys61EOk3AejlQfkp484xGHUhRSp0qSSlQIqFCh8OheNTKmqlqzpUoKSygbMfiD7kP8JuBB7inDJHFClctYw+KA8aVDwTSGAVmBAzB2GrGxAEP1W71z2aa8qylh/R5irT10Ftun1hijsw6Xb9Y0PEuwuNklWbDzClBDqQMyW0IIqebCjw3B9hcdNUAnDTA7+JYEtIs5JVTWgFbtDaTBKEvozZPupOwZtTyj0PF8NOC4dIwymE2atWJnACodglL7gNQ6g9Ta4f2Ww3DVCbiZicTiEAmXKQD3aFpfxKq5IYAFQFXYEtAPG4xU1apkxTqWcxO5PKwTygF9iS2r+QrXjhz2ylInqlzErQopUkuCnRQIZib2r02jS8W4TL4ukTZJRLxwQO9lf0TgKOFVdgKdQDoYzKhf5PZnFvWOkTly1JXLUpCkl0lJIPO12Gm0Dpt2cPoXqs2fF9E/Cu22IwubD4qWcRKTRcmfRcsj+xanajs73DENBjimBwysKjF4bv0JmrUlEuakf0uV+JyWzJuSbHSsOxHGsPjkhHEpZEwDKjEyg0xPIoHxB9g1RSIe02LkkSJGGUFysPKSkEfCpX9UwC2Y6ncmDXOMo59jk2tjec/X2A1kOHfnbU1G5OnTeETNpRnYioenU6OLBrQ1R5N0rbWkNUv3zo29ecAQj6EXqAxFwHrXpzcwq+lqk6m9WNqNQfKOSl/hBUzqLOSAzklrChrakEMH2bnzFI8HdpWf+pMORAFEk5lamjC50GsbwajBvpA4betKD24PnEatne13a/y/IHz0HH+x8/CpBWUqQoslSCSHZ2OtfF6QBXYHYn1BAoIvldklFx4ZAoa+lLHejsaNCk/sa6v6Rz8vvTblQ/SGJ2/Te/WLMClRtF3gif5kUVK3vb9YL9npdXMNUrkY08cyNDikQPlKYwTnJgTPoqFP8TqylIduj7CMtT298unOOKn8ur3/AGrFbDr5v5+6RYzH9ywPOOAKMQv10Debty5wgPzr9DTWOrU9dRoXhDsD7rXkKN6xozgQEG3OjONQ3O/ziJQ9KOLVFG5lyaxMSdQ9NeYtTT84hmEDXcbUoLxtFMjP6C7udq3P2iFaOQ1vUPeu5cRMo+vprbZgNTDCG8216inIwVPBj/gu4ftLiZYZM+YBzJUwt/UCXb0vekR4rtFiJgyrnzCA9Cphs5a9DasUctN+flo9/wBDDVr9+QoDr1hhWSaxk15p47Gzfo3ypX1+cRBqhretvroInl4ZS6S0KU18oKvprFnhfA507MZctK+7zFYWohNASElIIWSbAinOkajByMKMpMFn6Avz9tQQxSb/AD8q62GsaztzJlmRhMZIShEqcEoUkNQrDyySihYpWk1akDZmGTg5EmfMlpmzJ5eUhZV3aUhIPiF1rUSSHOVoP43F4Zp0NPD/AOwGE+/X06QS4J2dnYr/AKeRKXAzrVkQVUGVJZ1EXYb6RJxfHfxMpKsPghKMpSv4lUvMqWlJbKcwYUDqU7F0nqTPbzgWGRMkGbORIkJlgSkIlzJkyZlJUrIRQPmSWUSSQCYLGp+wkKO23wAx2WnDFJwiglM1QBNcwSgg+NQFgwJajnrF7hfEOGP3E+TPqruziFqyjmohJHdodgzKZJqY7sniZcvHIxSJU8SFf8uqdNU5MxeVKVTHINSUDKAQlqGlIu0XYbEyp00SpCpkpSlrlqlgqzBZJUhaQp0KS+WgAIYvBYQSWcBYwUVuSya3gfB+4xeKwCnMvESO8kq1yEmUtGZviSVpNzTKaO0A+LzpuM4DLUrNMn4eelMyiitS5a1SyQBckLTob+iz+1QRjuGd5MSTh5a5WJUlYKXmy0g1sQkoSVEEuUsLVhR2wlSTxOVJVNWnETDNkKlvLKVzJY7xQWWKWWARvBvjgY3QS7E4niJmG4P/AA2KSUzJiiZYUMwly0LQ0tRNAXCgkJsNrRkVpIDFiqgNr6s2nMbc40En8RcUqSmXNThppyis6WVHMzZiymJ0NHrGdVNUolS8viLnuwAlnNAlNBXQQvN5E7nGWMMjJHNtHho96/KHKPvXmWiOYrz92jKQqkNWvpGp4BhmS5jN4GRnWNhG1wUpgBD9UccnR00MclucIGYyU8F5qYoz5cbsgpxcWNSWUC8PMY6X1+tLmLqFD6Wb5vrA/Ey8pfSJsPiLfv8AWPK31OuWGIyjguk601/cvqI4e9R5n7cxDUmzft+ZhH129+ZoS+kARgVqVLUq/TVtzYcojXrofpTWHKXXo9nLbtzr5RHMFOQZxyN9Wdj6wSK5Mdsvqw0mRKE7FlWRR8CE0WpL5Sro5DC5PKsTY3imBVhZ0xMidKmoS4lrUxW62BC0qUnmRdIBfeLv4n4AgYKcl8kpfdKF2C0pCFX3GXz5wF7MSZS8SiXOSSmYcoYsM7f1sKvZtN7x0/GoNQxnIeT2y8eCnwbuJjKxMwyJbJZhmWXcDTwoFySNQ8EeN9nTJxcuT4sk8hMpdDmFAQWAAUCRTUMQ9YucW7LZuITJctGWSiQMRlQKq8RQZSU2zKKS1xyi7wpuJ4ESpiRh1ypn/KLdWYKkM00S1spk0QXJcPaDV6dcqSwXCnPxkiDiXDcfJxGTBEyMNKQFGavuwhRyknO9V1JD1HiGzxU7G8XJ4vNTMxPfqnSyCwCUOjIRlSNAAtINHBJ1hOOYjA8RyrxM6XhsTIK5c0g95IVlY0WCBlJqhVDQiuWBCe0EqTLwkvBkzP4ef3s2Z3XdhaXW6XVUDKSA5rmsIPtVbSXQV/F5zwHF4Ar4NjcJTPgZ01MulQmWsYiWQ/8A8alJfaHSJKeJ8Lw0tCkysTJQFSgtwF92nKSn+5CwKqFiC4pAZXa+cnE4ybJShAxXdqAWM7KQjI5SfDVN/JoB4vGTZy80+ZnLAABIQgAWACQAEipaLnbEHZfB/n0b3sTw9v4rBT5qD3iCBJQrP3YyjPMKk0S/eoYas8Z7g/bjPg0yMXhxjEookqXlmeFwCFgEFQTQFwWBcxRwWCnYSX3iJYQcWlSUkA94UXIQP6ErBFQHOQcnrcP7OTlTf4eXLUZiScySR4bAqKrAANU6neBuz0jDtcUoxQ3ifEzNlCSmUnDyErUoICitRKiXWV6qZqkgCrDUNXxacUZDPniWcoKRMWzCyb2YJDddzC4vh0yXM7paFImUGQ/ESXAGzHe0GpknC4GZ3OKkLxM0pBmFKwlMrMAQlCXAU1HWSLsNYzmTfAJeSXPRRldk1JwK8WFoKElilJzKSB4VZiKJIJHh0zOYpDg88yxNEmaZVTnAKkaVFQ4r8VusbP8AD3HyZuIxeERLWnDTRnly5hCsw8KJlRZ0keFza7wK7O9tsV/HplzZylSu/VKUjKgsFKUhASWBTlOWxsC7wTYvsK6YNJ5/uVBwRI4SrFs6lTkixpLCshIOuZRqagMGgEsV6HrcnXXaN5xNQk4bi+GIIQJ2eSAkEATkS5ikoA0SqpLUzaRgc248Wt7sIxZHD4MXwUcYIlPa1ohmr9fLpD50zT3feJuHYErUNhBKotgoQ3MLdn8FTMbmNNKTFTCyGAAi/JTHQSwjrRjtRYmJipNRBCYIrTUUizQHxMh4FPlUxjQzZcDMZhX6wlqtN5Y5XYKcM9DZU/l75RMFFmsftW2wECROyljF2ViA2nnZ+cebnW4sTaLCqANsdeXyEMWKGxH7W/Mxzv7u/P7RxPV72r15ANGUweDS8K7WyzhzIxUvvUhDUAUVpBohSSQ7UZQOg8wauM4aTNScHh8ZNmOAjvU+FCiSxCSQZhAZnLHU71D6j61fyFYSWtSSFJUUqFUkUIbZrAOY6ENU8JSWQnlfGUH+3vH1SuJYY4dShMRKWmYUhwUrWCEquCxSVHYwL/8ATeMmS14ybOUpKQZqVLWCWDF0ZKBh0qLawKnIdalmqlMcxqQBTKNk67843H4dTxNkTsOo+EtvRM1JSpjoHFBDMbPM8fg1Gfmk02YHDYYE/wApAJUxAQHKhyAqd2FKO0W8XwabLUBMlrTmPhzJYElW5ZOoEXcLLXhOFGckqTO/iFYbMCQpKELWjK4+F1AuRdrwZ7I8aVjBMwOMUuemahSQpTJXRnSVIaoAdKmd3Bi1VziTBKlZ2yfPYKxPY9UhaDilpkyiBmWPExJI7sAXXq9hU1CTEmP4HhpUkY3DLTjMOlRRMSoHKCfBmUUMVAKKXDD4gXvDuLz1T+ApKlFS8HiO5mKYuoSZipWYG9ULSTpcRZ7I4ZWI4dxDDpDlSf5aafEqWQEjYPLS1LvBVUovAbxQjLalz2Wu03G8QeF4bEy5hkKK0pnZAAGJVLZJLlICkg31jD4QTu9PczFBdFKWVtlCFd53kzQJSUlZcaa66LsrxOTM4ZNwmLX3AWFFClBgkqZmauYLQVGmpDiFkdqMJJmyJSZcvEyzhTIxapSaKWoJKlIWrLnSSFA9aVDHTXOUXOLk1LOAxxWcjGSpWNwrzp2DXKE5CEqSZqUqStaUy1Op7rRWrG8Du3HZpc+cMdhXxErEIS+QFRSoAJCgL5CkaWUKgQJ4d2tmYZYThJYw8mWVMhS+97xyCZkw3VMIAq4AYAUpArDcSnI7xp81PeTFTDkmLQ5U5KSE3dzvGpTh0SyyuSw/6Gj4ThUcPxGAmLWpM6cSJ0olH8pCgRmUGzIBzJNdjzjP8Snol8RnTMOrPLTPTNSUggfEFqAJtV07F4od0BWquay9wQampoTeFUnW/wCoFX1NIDvXoWlYsbYoPcV7aKmYmbOkSkyhPkiTNKlBU0gFTFJDZKMCBdgdoy6VMkAlyPLTYQ5S/f5xAS9BUn6xrmZHKVj5JpUsqLb/AEjVcNwOQDeKfBuF5A6rmsHpEqOhXDah+mvYuSWTLi3LTDJaIsITBQ5YUmK60xcKYhUiIQHzZcU50qCsxEVpkqKIZ/GYN+sDRNKSxjST5MDcXhAbj84T1OkjbyuwU68kEnEWrFkTHGlafLc6wHmIVL0cbw+Ti44NunlB8ijjjgLHyHsV6wxWv57jlaIJeKHv09Yfn39+UAw0DaGTfp6+esaDsFOKMYEg/GhaddPEG/2iANPUenrrDJcwpUCklJuCDUelzDNVm2SZmD2TUjTf8SkS8VjeH4oBWGmL7+WUlyjvsqlpNfCyy4KQ4JL0NBEjieEwk8Lw0zEYmcEqCM8oIShR8IUtSsrqbYAEmpECRIQFFQSHJJJ1rcvo40h6rVru4frQ8oclqU3nAWd2X0TYDi0xGDxGHAS2KWtaszqKc4DihYPlBcuQdIr8PnzJSSErUMyQleVRRmAYgFqs7612rCAeT3/X8oaPT09fygbukwLnJ4ZDh5AQAE0AuXJfdVSz6FmtC3O1vk9DagofKHkX9fZ+0NUd/nGXNtg8ZIynYfpQbQj1015bGjxyltv8vbRBOX0gsUQctXryqYimr19XiObNjsLhlTCwBbeGIVNsJGDZGhJUWSHjRcJ4QEBzVUTcO4YmWKDzgtKkR0K69p0KqVFZYsqVFyXLjpcqLMtEGDioREyUxyUxKlMQhKUwxSYmIhCIohWUiK65cXimIiiLIDJsmKc/D8oMrlRXmSIhDPz8LygRiOHf20PyjWzcNFCdg4xKEZrEjLin2ZVS1IoQeunytD5eO5tBifg4GT+GJOjHcRz7NDF/tAypz0SIxj+/teHjFAwKXgVCyvX8x+URnvE6P0P7QrLRTXQCVLDHeeWnyhM4IgKrFK/tPoftCHiHX5/lGP8ALTBbH9BszPz97wzOxgOeIw0Y06A+hi1p5E8bCqpwiBeI96RRCZirJPnT6xPL4WpXxKAH+VyfnSGIaWTNRqkxi8Vz6NeGypa1nwpJ5m3rBPDcFSLgnqftaC8nBcvlDsNOl2MR0/2CcJwIO6/EdtP1g7hsK1qDaLEnCRdlYaGVFIYUUuiKVIi3LkxKiTE6ZUWaGS5UTJRD0y4kCIhBqRDwIUJh4EQsfCR0dFEEMMMJHRZRGuIlx0dEIV1xWmx0dEIUZ8Dp0LHRllooTdYpToWOi/RUium8Sy7R0dAWDkOTCR0dERglFotSY6Og0QsS9Ji/KhY6NGy7KiyiOjooonTEgjo6IQkESJtHR0QscIUR0dEIf//Z"/>
          <p:cNvSpPr>
            <a:spLocks noChangeAspect="1" noChangeArrowheads="1"/>
          </p:cNvSpPr>
          <p:nvPr/>
        </p:nvSpPr>
        <p:spPr bwMode="auto">
          <a:xfrm>
            <a:off x="307975" y="-8763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7" name="TextBox 6"/>
          <p:cNvSpPr txBox="1"/>
          <p:nvPr/>
        </p:nvSpPr>
        <p:spPr>
          <a:xfrm>
            <a:off x="76200" y="1266824"/>
            <a:ext cx="6476999" cy="707886"/>
          </a:xfrm>
          <a:prstGeom prst="rect">
            <a:avLst/>
          </a:prstGeom>
          <a:noFill/>
        </p:spPr>
        <p:txBody>
          <a:bodyPr wrap="square" rtlCol="0">
            <a:spAutoFit/>
          </a:bodyPr>
          <a:lstStyle/>
          <a:p>
            <a:pPr lvl="0" algn="just" fontAlgn="base">
              <a:spcBef>
                <a:spcPct val="0"/>
              </a:spcBef>
              <a:spcAft>
                <a:spcPts val="1000"/>
              </a:spcAft>
            </a:pPr>
            <a:r>
              <a:rPr lang="en-IE" sz="2000" dirty="0" smtClean="0">
                <a:cs typeface="Arial" pitchFamily="34" charset="0"/>
              </a:rPr>
              <a:t>Éist le Diarmuid agus le Micheál anois agus líon na bearnaí sa bhosca.</a:t>
            </a:r>
          </a:p>
        </p:txBody>
      </p:sp>
      <p:graphicFrame>
        <p:nvGraphicFramePr>
          <p:cNvPr id="3" name="Table 2"/>
          <p:cNvGraphicFramePr>
            <a:graphicFrameLocks noGrp="1"/>
          </p:cNvGraphicFramePr>
          <p:nvPr>
            <p:extLst>
              <p:ext uri="{D42A27DB-BD31-4B8C-83A1-F6EECF244321}">
                <p14:modId xmlns:p14="http://schemas.microsoft.com/office/powerpoint/2010/main" val="799711497"/>
              </p:ext>
            </p:extLst>
          </p:nvPr>
        </p:nvGraphicFramePr>
        <p:xfrm>
          <a:off x="152401" y="2209800"/>
          <a:ext cx="6248399" cy="4937760"/>
        </p:xfrm>
        <a:graphic>
          <a:graphicData uri="http://schemas.openxmlformats.org/drawingml/2006/table">
            <a:tbl>
              <a:tblPr>
                <a:tableStyleId>{21E4AEA4-8DFA-4A89-87EB-49C32662AFE0}</a:tableStyleId>
              </a:tblPr>
              <a:tblGrid>
                <a:gridCol w="1295400"/>
                <a:gridCol w="1219200"/>
                <a:gridCol w="1325879"/>
                <a:gridCol w="1203960"/>
                <a:gridCol w="1203960"/>
              </a:tblGrid>
              <a:tr h="370840">
                <a:tc>
                  <a:txBody>
                    <a:bodyPr/>
                    <a:lstStyle/>
                    <a:p>
                      <a:r>
                        <a:rPr lang="en-IE" b="1" dirty="0" smtClean="0"/>
                        <a:t>Ainm</a:t>
                      </a:r>
                      <a:endParaRPr lang="en-IE"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b="1" dirty="0" smtClean="0"/>
                        <a:t>Laethanta saoire?</a:t>
                      </a:r>
                      <a:endParaRPr lang="en-IE"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b="1" dirty="0" smtClean="0"/>
                        <a:t>Cúrsaí tríú leibhéal?</a:t>
                      </a:r>
                      <a:endParaRPr lang="en-IE"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b="1" dirty="0" smtClean="0"/>
                        <a:t>Aon phost eile?</a:t>
                      </a:r>
                      <a:endParaRPr lang="en-IE"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E" b="1" dirty="0" smtClean="0"/>
                        <a:t>Aon eolas</a:t>
                      </a:r>
                      <a:r>
                        <a:rPr lang="en-IE" b="1" baseline="0" dirty="0" smtClean="0"/>
                        <a:t> eile</a:t>
                      </a:r>
                      <a:r>
                        <a:rPr lang="en-IE" b="1" dirty="0" smtClean="0"/>
                        <a:t>? </a:t>
                      </a:r>
                      <a:endParaRPr lang="en-IE"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IE" dirty="0" smtClean="0"/>
                        <a:t>Diarmuid</a:t>
                      </a:r>
                    </a:p>
                    <a:p>
                      <a:endParaRPr lang="en-IE" dirty="0" smtClean="0"/>
                    </a:p>
                    <a:p>
                      <a:endParaRPr lang="en-IE" dirty="0" smtClean="0"/>
                    </a:p>
                    <a:p>
                      <a:endParaRPr lang="en-IE" dirty="0" smtClean="0"/>
                    </a:p>
                    <a:p>
                      <a:endParaRPr lang="en-IE" dirty="0" smtClean="0"/>
                    </a:p>
                    <a:p>
                      <a:endParaRPr lang="en-IE" dirty="0" smtClean="0"/>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IE" dirty="0" smtClean="0"/>
                        <a:t>Micheál</a:t>
                      </a:r>
                    </a:p>
                    <a:p>
                      <a:endParaRPr lang="en-IE" dirty="0" smtClean="0"/>
                    </a:p>
                    <a:p>
                      <a:endParaRPr lang="en-IE" dirty="0" smtClean="0"/>
                    </a:p>
                    <a:p>
                      <a:endParaRPr lang="en-IE" dirty="0" smtClean="0"/>
                    </a:p>
                    <a:p>
                      <a:endParaRPr lang="en-IE" dirty="0" smtClean="0"/>
                    </a:p>
                    <a:p>
                      <a:endParaRPr lang="en-IE" dirty="0" smtClean="0"/>
                    </a:p>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p>
                      <a:endParaRPr lang="en-IE"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E"/>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3074" name="Picture 2" descr="C:\Users\Una\Pictures\vlcsnap-2014-01-12-16h26m06s224.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485" r="27485"/>
          <a:stretch/>
        </p:blipFill>
        <p:spPr bwMode="auto">
          <a:xfrm>
            <a:off x="207634" y="5257800"/>
            <a:ext cx="114845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Una\Pictures\vlcsnap-2014-01-12-16h25m43s249.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1777" r="31777"/>
          <a:stretch/>
        </p:blipFill>
        <p:spPr bwMode="auto">
          <a:xfrm>
            <a:off x="307974" y="3200401"/>
            <a:ext cx="987425"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69660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381000"/>
            <a:ext cx="6629400" cy="853016"/>
          </a:xfrm>
        </p:spPr>
        <p:txBody>
          <a:bodyPr>
            <a:normAutofit/>
          </a:bodyPr>
          <a:lstStyle/>
          <a:p>
            <a:pPr algn="l"/>
            <a:r>
              <a:rPr lang="en-IE" sz="3300" b="1" dirty="0" smtClean="0"/>
              <a:t>Conair eile	                              </a:t>
            </a:r>
            <a:r>
              <a:rPr lang="ga-IE" sz="1600" b="1" dirty="0" smtClean="0"/>
              <a:t>Iarobair</a:t>
            </a:r>
            <a:r>
              <a:rPr lang="en-IE" sz="1600" b="1" dirty="0" smtClean="0"/>
              <a:t> </a:t>
            </a:r>
            <a:r>
              <a:rPr lang="en-IE" sz="1600" b="1" dirty="0" smtClean="0"/>
              <a:t>1</a:t>
            </a:r>
            <a:endParaRPr lang="ga-IE" sz="1600" dirty="0"/>
          </a:p>
        </p:txBody>
      </p:sp>
      <p:sp>
        <p:nvSpPr>
          <p:cNvPr id="5" name="Right Arrow 4"/>
          <p:cNvSpPr/>
          <p:nvPr/>
        </p:nvSpPr>
        <p:spPr>
          <a:xfrm>
            <a:off x="155575" y="1021081"/>
            <a:ext cx="4724400" cy="45719"/>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2" name="AutoShape 2" descr="data:image/jpeg;base64,/9j/4AAQSkZJRgABAQAAAQABAAD/2wCEAAkGBhQSERUUEhQUFBUUGBcWFRgYGBgaFxgYGRgVGBoWGBYXGyYeGRkkHBYWHy8gIycpLCwsFiAxNTAqNSYrLCkBCQoKDgwOGg8PGiwkHyQpKSkpKiosKSwpLCksKSwpLCwsKSwsKSkpKSwsKSwsLCksKSwsLCwpKSwpLCwsKSwsKf/AABEIAOEA4AMBIgACEQEDEQH/xAAcAAABBQEBAQAAAAAAAAAAAAAFAQIDBAYABwj/xABBEAABAgQEAwYEBAQEBQUAAAABAhEAAyExBBJBUQVhcQYTIoGR8DKhscEH0eHxFCNCUkNigpIVJDNyshZUY6LC/8QAGgEAAgMBAQAAAAAAAAAAAAAAAwQAAQIFBv/EAC0RAAICAQQCAgEDAgcAAAAAAAABAgMRBBIhMRNBIlFhIzKBofEFFEJDcZHw/9oADAMBAAIRAxEAPwDaxwhI6KLFaOjo54hDoWGmOKoog54WIzMgbjePy5euY7CKlJRWWU2l2Fop4vjEqV8aw+wqflGWx3aCbMcA5Bsk18zA2XJKrOTyr6tHPs10U8R5Fp6lLhI0mI7aJtLlKPNRAH+0OYHzu2U/+kSk/wCgqP8A9j9ogw3B5izlSkk7AEnzCQcvm0EsN2QmEjOyOa1BLXHw1VptAVfdJ8IXd1j6BS+0+LP+MR/2oQP/AMxArjuKP+PO/wBw+wjUr7Hyww7xBcVOWarXyHlQw6b2MlsCFXFXkzaeQVQeca/Wfsy/K/ZkFcaxP/uJ3+8w+V2ixKbT1nkplfJQjTHsWjxZVS6WczpZU2oGU06PFSZ2MLeBSFb5JoBH+mYlJi8XIr9VeyjL7bYgfEJa+qMvzSYu4ft6mneSSOaFA/JTHnFDFdkZyKlEwDQmWpQ01l5m84FTuGqSPhzcwxIAN8oq177RpXWR7NLUWx7N/guOyJ3wTEv/AGqor0MXjHk5SxYuD6N6wR4f2inSrKzJ2VX5wzDUKXYxXqlLvg9HeEEAOH9rpcyivAr5esG0zgRQwymmNKSlyiSOaGhUc8WWOhI5454hDoWEjhEIc8c8IYR4oguaEKoYTEalxCEhXFfEY5KA5LRWxmPCBesAJ85UwufKFNRqo0r8gbLVAs47i6l0S6R9fSKUrCFRYB/z87mC/C+zyplVeFGpNB5G5jSYXBJlj+WlgG/mKYUY+LxFkjpHMxbe8z6Em5T5YAwnZc/4pSgXrf8A2CuzksKiDWG4XJAASgzCLu5TsPCCEerx2K4vKlqYrExTiniykf1Bw4b1JIEB+IdrlqTlQAm4poh1ZUoANCzOX0EHhCutF5jFGmLy0MpSZQoCAkgJtogAB9CfnFTD46QhypaiXqxQlzmIygFQUFasWf5RlMFhMRicwkpUrKA5BCU1ZhoGobbb3I4rsf3dcRi8PLX8RSpSXA5KWRzDtp5QXzP/AEo0t0uUggO0OGC7TgmoYkqJASCfCklTsQAKQi+0eFSFBMtKgQ4IVVVHY0K0KBIB/KBMzscpVZE+RPvREwPZwEhy5IIPVjaM/i8KuUoy5gyqDBtrMzbsKvGHfJdozKU49o2UrtJhAsgpmOSTmBpUgWNtbwsvjeHUaKmIFQy1pSSxoUpmZkDUsVAkWBtGDJOutKV5FtXp1pCH08tRUMetYtagx52eifxckqeXiJZIbdwHuTLIH+lnptFjGSe8FUy5xQxUc0uYqoIAUCy0mu4O1o81zsaHmP2epr9YfheIKlqCkkginhLcqZdtH5wRXJ9mld9o2mN4BJWMqh3K00LupPInvfFct4FwDxvYdbZpREx3ICXfw0cpWyg7aPHYHtniEMCoKDMoqSk1JdybEhmcuz6waw/a3Cr8Uwd0pVTlSVsWf4gMptyDERrEJl4rmYGfhFofMGrzvz1B6tFrh3HZko0JI2NRHoWK4fLxCMwInyyC01I8Q0yrs5/yl2bSMnxrseUuqSO8QHfKC4/7k6dQ4i8ShyibZ1/t6DPC+NJmil9oJBceZYXEqlKcUa/7RteE8VE1N6iGa7FIbqtU1z2GwqFBiuhcSBUFDk0dDHhwMQg0qhpVCKMRKXFEFXMili8YEiHz5zCA0xZWft5mFdVqFTH8gbLNqIVErUT940vCez4SypoJ2Sxc7PsmHcE4LlHeLHiFkkUGgJf9Yg4vx66JTZT8RbxFVKglgkODWsceMf8Acs7EXxywnj+LIk/EgKWx8CFDKmhd3diNQ3OsZniHGlTEsbN8P9ApTLSubYh4oqWVKAFSS1AHU5ZupJuYNYjhcjBJTM4gSoqSMkhBBWpVcz1HhAAq4FSHMFU52vEei1us66M+SpTgOroCauKFuVhBLs3wMT5ijNJTJkjvJpNAwchBOjgFxcARXxH4qzh4cNIw8hALhk5ywsXol76dIGcS/ELF4iUqVMVLCVkPkRkIarXJyvXfnBVSovLeSlGuLy3kvdqe30xajKwijIwyPCkS/Ape6iQHSnklr1uwxkxANWrat92rV9fPnCqV89vp6wjb+pt1f7wxlmJWSkRJ8JCk0UkkpUmikkH4kqDFKnFCPlaN/wBme3acQE4PiPiSohMue4C0qoEiY1wS4z7llCrxgSPqOtqU2184iWKHUas1ifXeN8NYZquxpmy4twtciYZagHDdFB6eQ1trtFEq5kBhyoYNY3FDE4HC4lSs02uHm0ASTKUp1m3iUCmnOApHP5hvPyNo57W14B2x2y4OPMjUPQbPboPWIy49sKH5CFBp6U+212LQije19NdTb31jQIQnoRTfQkANpf5QqV87a20LkfKGn2Ob36QiCORsNAWenR9o2WWsNxKZLX3iFELFlV1S7V91jW8O7XomKSJye7VXxIbu7f1h3CS/O72eMQn3XlV209OcKmZ6nlye/TzrB4WMJC2SNtx/sqJo7xITKUQClILoWDYoNana1KRjZa14eZUFKgaj7QW4F2hMkhwlSdMyi6X1DAsRT6RpeK8Gl4oeBaFKA+NJACnoAefhLEdIMueYh/3fKBW4ZxITUggwSQuMFL7zCzS41r73jX4HHBaQQYZhLcOV2b1+QklUPSYgSqJUmNhiNaorzJjQ6YqB+OnsIHOShFyZiTwslfGTsxYQZ7PcMAAmrsLZmApXMXskNyeKHBeGd4sZvhuWBNBVqQS45xUECUg0DZy4ZwWCBqTytWOBKfkk7p/whJyy8kPHuOBYKJfwO5U/x6ilwl61MZ6csM/MmvUF39vD1rfZxy1PP1pEJdttN9R78oWlY7Hli83k0XZiSiVKm42cHThwRLGpWOQ2Kgkcydo854txGZiJq5s1RUtRNSbAaJ2SBQAbxu+Oz8vBJISWzzSFCjkhUwm12IfyEedEv8jrq3zJDx1K1tSX/shbXtSivrJGX28vRrRze7UhT5C+97mjXakSYUgE5k5vCrKLALNifmW1LbQXgXRG3r9DT6faEyvo+l3poOW/nDp5SD4S40JFWDX3VpHEVZq1F+Xo0Qsjy83v+ppatIjX5/rt6e6xKtVPR/SltfziJamfz5jmftG0RI2XB0KHByf6f4xZq1giUkBJNqgmmoMDjrZh8qm43L+lYL4Phs04HCyR4UKRMxU5RdMtAXMISqYtQoQhw2vOB2M4vIkqCcKBPWAB385IKXa8mQQ3+pb7gawvOLlNsPZHLTfWBkjAzJgJRLWpIcqWASkEBz4qJo4iFUpTkZfgOUjVJowLPv0rA3GY6bNUTMWpZJc5rUDUTZLMGbYbCI8Ni1ylZpS1yywAKFKQWb+5JcDWlOUX4wO2ISSoG1d2L867kufSGpfn9ag1N9KWifB9p8wCMYkzkABImpCRiEeIGi2/mhgXSqpehcxNxPhxkqZ88tQeVMAZMxFwpFS/xBw7hm0inBx5JKvjKZSV5Dazat1c18jDVL67W9H+n0hxN6+fkRflvDFBqgW2cejxaBseFtrp6225EQV4Nx5ckgElSAfgNfCbpSHBD0N7iArNyq1Leg8g3Uw8D67NV20rG4yaZqMnF5PRuL8NRiZYmXCnEpQZyNjowLn94yeGMzCz+7WaP5b0juAcbMpbEshVJjozkBwCxu4Z6QZ7ScPTOk96h/7pZ3611+8NReeUNqWfkglJmvFhBgBwHH50B7i8GkKhpc8jyeVkhmqgXO8SmEXZ64l4Bg86yohwAbOTT2Y5uullKtewFz4wEjiBh5CWrMWCEtzuo6tpGbevrUfWuvOLnFMd3kwkPlHwizJFKgxTSXe9a1+7aUjiXWbnhdITbyyKY35evKK6v286FqaveLcwX1rps99GFYrrHrW/Q/KMRBsMYGSrFcNxGGSMy5ChOlMB4rqyJDuWOYPSqtWMecTEtzodKkU0bXfnG04XxNeHmiagAqAIq9UkVSWbam0EOO9iU4tJxWAIdZKpklRFF/5W+HU5TdxHVpnvj+Qrj5YJrtHnJDUPTpc0HK3JoYFUcW9i761izisIqUooWlSFJukhiKvXz15xDlbzffXW3QU2guRcjV766na/lHHUWtSlzo2tKxzi3+nfy6fnHNS+486axosaWD+n7GGFALAkgEsogOwB8RFalnoYUn3+Rgl2X4YjE4yRJW+WatlZSAcoBJAJZnZt60rG4o1FZYQ7S9r14rLKSO6w8sJTLlPmJCGCFzTYqbKwNvnANKvpXfzG7x9D/wDpvDdz3XcSe7ZsoQltrs+Ztbx4Px/AiTiZ0pJpLWpCS9KU62IFdYk4uLD6iuUeWwcU/m+nUbgR2Xyfr6QpQ3zelXD0OhjtGp+/v5xkXIVCur02+bxpuzc3vsHiJCnfDg4qVVqEpROQoqdkuUqYavd65vNtqfbaxovw/dMzFTAAyMJMBsfjXLSlwoWdJJtasbxwFq9r7KpNdCX/ACO4oKW1iKg+WtxpvfWJVBzv16BiSdT0iNhr1v8AYOzN1hZC7GhWj+nViRyhHcdQPpUeTA9Y5r8mLdOvUexCH3pT9SY0UxyVtUUao396xquyvECv+SQVlT5BsSKqszEtfeMmdrOD9BoNAKRLh55QoEGt9qUpuxtBoSwwlU9rNBOwhwuJa6ZlQQCKvapjQyZjiKPFJgxeFExFFJZTO5BoGqz1EM4NPKpYetodg/R06n6H4hUFArusNlzEKV8IGoprA1KMyh1ifieLzKZLeGlBHG1lmJN/wAslyU1n5HrU7trUxHm+Xo97a1EPUbfK2+xPWsMfoDT7ijxxhcapq/MamzPt02iCYW9H06OdLi24iYq+/wBDUbnR/SIZin+utydtb3gkTLIVpvXe/MC9L0h+C4pNw6yuUsoVqKMoC2dJoU1oNNGi/wAF7PTcUpkUSGCllmTqwb4lMT0ibG9ocDw9ZTIlHFzU3WpYEtKgzZSxdW7W3h6mqUnuXBuuuf7s4QVwyk8UyIxWDWCKCfLoAxL5iqrGvh8VYEdoPwuEoFUrEywLtPUlG/8AUKE1o4EZvjn4hYzEjKqaJSGqiT4QRQ1UTmNjRxSNT2V/CaXNkInYpa88xIWlCCBlSoOnMpQJKmq1APKOoq8oY+NnCWX99HnGIlsohwSDcMQW2y3HS7vDLe9I0/bLskcDNCQorlrBMs5WsfhNaqBIs1w0ZfL+RNz1feB5E2trwxCi1eVKvzGzxJgsaqRNlzkXlrStL2JSXYt/SWrr6RCsb8vfOGr8h7EbiyReOT09X42PK8OFImsbzAZYU9CzBZGrUiH8MOHla8RxDEqTkGdOZTZSpRSuYsuLJ8IHN48+4bw9c+ciVKS65imTtzUosWSAC5Mem9rpieH4DDcNlHOucQgks+QzUKWpSRosqKW2e8HzueWOVydnyn0gT+LOAyYxKwGzoB5EpcEAD1PURhmDWpbZ6edeceifjEgJnSEgNllqAGycwAAapt8usedrqOuv3flYQt7YvesWMiPlY15C55DnG44dJ/hOFnOGnY8gpBAJGHQ2UkcySprjPGKlzihSVAAlCkqAIcOlQIScwINtQ1avG27YL72bLxIKinEyUTkgl+7B/wAMMwypPKNTliJcPjByQAJD3q9HbWorqTfzhqjr89etqlo47PQ08vS1U1McQ4fdrWemtNh6wshYjL0ccujaOeRHrDQ37l9rtrR4UIo7EM3zNm1e5PWOz2/SrE232jZBCKHWz/WtGFbaxxPy/eOUmln+xqNaw0GmvIXtFoo0vZXiTZpSyMqhR7g11u3KLHB1ZVKRsfyMZjB4nIsKFxX6VjTomHvMxuq9GP1rDtch/TzyEZQ1drxCpTl+u/zG1YXNT84aOdo8/rJfNlT7GfT09gQig2//AIuOpsK1h+b9fmHP5RGqvo/yFTy0hFAWhqvlVNr6UO1qwuCwJnTUSkAvMLdBQlTbAByTvzEMWwe29dgbEaUq0Hexasi8RNYvKkkjTenP4RobQ1p4bppMkI7pJMD9tO1/dA4LBnJKlBlrSWK1VzpBp4XuRc8r4An3Z39vE82YVF1VKnemqq2oA5L+UQkUOvPSlzT0js5RU57mRLS9DsQfo7R7T2O/EHCHCSkTZ6ZUyXLQhaZpy1SAl0rZlBg9C4F9Y8ZI+36V2aEb67u3ODRs2o1Ta6zafiJ2sl4yYgSXySgoBRcFWZQBKRsWo/M6xjFK8t9uvlC5vvXnrTZjDCGNWb23r+cBSMTlvlk7N7aw6QsnDqUoJSlS1KLJSkOpRdmSLkvSkaDgXYLF4plJQZcs/wCJMdKW/wAobOoGrEBixrG/wXBMDwWX32IWJk8/CopBmEiyZEr+nYq9TVoPGAWuly5fCIex/AEcKw8zGY0pE0pAYfEhND3QNlTFEBwP7QN4yvAp0zivF5cyaHSk96UtREqXWWjmCsovdzAztb2ym49br8ElBeXKBdtMymAzLO+j0ja8Kwo4Pw1U6YGxeJ+EEeKWSPDLDiyR4lc96Nptd+kHTT4XSM5+I3FRNxy8pBEoCW/NPx8/iJHlGU986ff84fNnEkklySSS9XL1KjeIjqW269D9YWQnOW6WRqh9gH08n+UapSB/w3BKN3xQTtk7/bSpuNIy8nDKmKCZaStaiEoABJKiWoAHPNtuUbLtGpMsScJLLjCI7pah8JnHxTVBhophzc0jU/2m0sRbAqifOp5gw0o9+drtq/nyEOCHdq6CjtSl7dIaoVrRhdw9Bc9TpzhcXIwLB6tqNPyvDSXpTTfat7aWPpEnUkB38z02YX3iPyD0uPNjzjSLEfkfbGm1d4QU98/rCOdD1qK0uRCH0vS2xvp+sWZ9DgluZG1PnB/huKzJro0Z8msEeFTWIhmp8jFDxI0MxcSoHn7s8V5wrEqGbQ8489qs+SQafYov9Dtz2f8AOGLFL7Namg6nV+USPf3+0MPT7a6VtC6YJkJfer8tXLnc0pBzsUQpc+TrOkqSlRIuKEf3E+MEtsYCKT7HVvprC4WeZcxK00KSFJ9QWfmzP9Yaonsnlkre2aZj8dhihSkK+JCiC9vCSk06piuRXQEHXmNDy+0ekdrOzqcYn+MwiXVUT5Q+PMG8TChIDONQxEeczUtQuNCGa1nSau7mOujE69jIj79Od9fWD3C+G4CZk73GzJJVUgyCAlrpMzMR0Nt4AqH6uPX7CEy8tRR77eVz+UbTXsqLS7N9wzspwlWXNjVqJTmqUynGcouoOkukun4mINiIPI47wTCHwJlKKC4UiUqaSSGJEwgg7O7VjyH1OvsfaFfn96/Wm8bUseg6ujFfGKN1xn8X8RMLYZIkBmL5Zi3c+IEhh4dC8YZUxU1bkmYtajfMtaiS5oASXLlhEZv78o9E7E45EjhuIxGGl5cRLKZap0wJU5UQcstKT4UAZaampdotvjMi1KVr5fA/sf2GTh5smdxBUpC1EDDyFqTmXMIcFQtmSRRLGo3pF3tJw9PEJiiZisPiZHhMmesd0XYDul0BBIqoCpYQIxuJ/wCJYcS5jfx0ovhZpAT3ocqMolKcqVeHwks6gGYuD3DuPysckYbiR7vFIdEmesMSo/4U9JDBTgBjQ2DGI3mPxDJxccLp/wBQFiuxGNRQ4WcQCQ6QF/8AiSC8PwXYPGziAMMtIu8xkJAqAXJcWNhpzEGsXjeIYJRlrnT5YchJUrOlQcjMlSnodBQgbQMxvHMRODTZ8yYK0Uph4nCqAAM1GL7QJziuxb9KPHIYwUjDcNQVIWnFYw5kd6B4JIYgiW7gqema/QUOcJsGp6mh9uYS9ejcqMHAsGrCKVQ1LelGL/eAym5MHZZu4XQky13r1NOtQ5tpzhiq2o5083q2jHSHVc+Y0Hn5QgTa/ro/6xATIyny+bPYAmldeR5Q0q96fvVokIFHPptTasMPJj+1vQRpEYxQ9jl0AsPnDcu592puTU+USEfL9LPZ4YPztu9W01aLM5G8/decT4KZ40tvFc+6+9Is8NS8xMMV9hac7kajFUMSSi/3huLTSGYWZ796xx9fDbaxuxYZZJ5H96PvCKT8ug2udhWkcD76/eEb7C1r+pvS0c9AWMZvPe5pc7fvEKkaDX51oa2HKJTuxfXa2vpaOXz6lq6/UPG0ZYvD+KzZC88pWUkbOFXICgbgOTcQYxPHcJiS+LwiSpgykK8R0cl0kDap15QCIajWah6H6xCpO/nzcfOotDVV0o8I0rHFY7Qck9m+H4pM2XhpcxE7Ioys61EOk3AejlQfkp484xGHUhRSp0qSSlQIqFCh8OheNTKmqlqzpUoKSygbMfiD7kP8JuBB7inDJHFClctYw+KA8aVDwTSGAVmBAzB2GrGxAEP1W71z2aa8qylh/R5irT10Ftun1hijsw6Xb9Y0PEuwuNklWbDzClBDqQMyW0IIqebCjw3B9hcdNUAnDTA7+JYEtIs5JVTWgFbtDaTBKEvozZPupOwZtTyj0PF8NOC4dIwymE2atWJnACodglL7gNQ6g9Ta4f2Ww3DVCbiZicTiEAmXKQD3aFpfxKq5IYAFQFXYEtAPG4xU1apkxTqWcxO5PKwTygF9iS2r+QrXjhz2ylInqlzErQopUkuCnRQIZib2r02jS8W4TL4ukTZJRLxwQO9lf0TgKOFVdgKdQDoYzKhf5PZnFvWOkTly1JXLUpCkl0lJIPO12Gm0Dpt2cPoXqs2fF9E/Cu22IwubD4qWcRKTRcmfRcsj+xanajs73DENBjimBwysKjF4bv0JmrUlEuakf0uV+JyWzJuSbHSsOxHGsPjkhHEpZEwDKjEyg0xPIoHxB9g1RSIe02LkkSJGGUFysPKSkEfCpX9UwC2Y6ncmDXOMo59jk2tjec/X2A1kOHfnbU1G5OnTeETNpRnYioenU6OLBrQ1R5N0rbWkNUv3zo29ecAQj6EXqAxFwHrXpzcwq+lqk6m9WNqNQfKOSl/hBUzqLOSAzklrChrakEMH2bnzFI8HdpWf+pMORAFEk5lamjC50GsbwajBvpA4betKD24PnEatne13a/y/IHz0HH+x8/CpBWUqQoslSCSHZ2OtfF6QBXYHYn1BAoIvldklFx4ZAoa+lLHejsaNCk/sa6v6Rz8vvTblQ/SGJ2/Te/WLMClRtF3gif5kUVK3vb9YL9npdXMNUrkY08cyNDikQPlKYwTnJgTPoqFP8TqylIduj7CMtT298unOOKn8ur3/AGrFbDr5v5+6RYzH9ywPOOAKMQv10Debty5wgPzr9DTWOrU9dRoXhDsD7rXkKN6xozgQEG3OjONQ3O/ziJQ9KOLVFG5lyaxMSdQ9NeYtTT84hmEDXcbUoLxtFMjP6C7udq3P2iFaOQ1vUPeu5cRMo+vprbZgNTDCG8216inIwVPBj/gu4ftLiZYZM+YBzJUwt/UCXb0vekR4rtFiJgyrnzCA9Cphs5a9DasUctN+flo9/wBDDVr9+QoDr1hhWSaxk15p47Gzfo3ypX1+cRBqhretvroInl4ZS6S0KU18oKvprFnhfA507MZctK+7zFYWohNASElIIWSbAinOkajByMKMpMFn6Avz9tQQxSb/AD8q62GsaztzJlmRhMZIShEqcEoUkNQrDyySihYpWk1akDZmGTg5EmfMlpmzJ5eUhZV3aUhIPiF1rUSSHOVoP43F4Zp0NPD/AOwGE+/X06QS4J2dnYr/AKeRKXAzrVkQVUGVJZ1EXYb6RJxfHfxMpKsPghKMpSv4lUvMqWlJbKcwYUDqU7F0nqTPbzgWGRMkGbORIkJlgSkIlzJkyZlJUrIRQPmSWUSSQCYLGp+wkKO23wAx2WnDFJwiglM1QBNcwSgg+NQFgwJajnrF7hfEOGP3E+TPqruziFqyjmohJHdodgzKZJqY7sniZcvHIxSJU8SFf8uqdNU5MxeVKVTHINSUDKAQlqGlIu0XYbEyp00SpCpkpSlrlqlgqzBZJUhaQp0KS+WgAIYvBYQSWcBYwUVuSya3gfB+4xeKwCnMvESO8kq1yEmUtGZviSVpNzTKaO0A+LzpuM4DLUrNMn4eelMyiitS5a1SyQBckLTob+iz+1QRjuGd5MSTh5a5WJUlYKXmy0g1sQkoSVEEuUsLVhR2wlSTxOVJVNWnETDNkKlvLKVzJY7xQWWKWWARvBvjgY3QS7E4niJmG4P/AA2KSUzJiiZYUMwly0LQ0tRNAXCgkJsNrRkVpIDFiqgNr6s2nMbc40En8RcUqSmXNThppyis6WVHMzZiymJ0NHrGdVNUolS8viLnuwAlnNAlNBXQQvN5E7nGWMMjJHNtHho96/KHKPvXmWiOYrz92jKQqkNWvpGp4BhmS5jN4GRnWNhG1wUpgBD9UccnR00MclucIGYyU8F5qYoz5cbsgpxcWNSWUC8PMY6X1+tLmLqFD6Wb5vrA/Ey8pfSJsPiLfv8AWPK31OuWGIyjguk601/cvqI4e9R5n7cxDUmzft+ZhH129+ZoS+kARgVqVLUq/TVtzYcojXrofpTWHKXXo9nLbtzr5RHMFOQZxyN9Wdj6wSK5Mdsvqw0mRKE7FlWRR8CE0WpL5Sro5DC5PKsTY3imBVhZ0xMidKmoS4lrUxW62BC0qUnmRdIBfeLv4n4AgYKcl8kpfdKF2C0pCFX3GXz5wF7MSZS8SiXOSSmYcoYsM7f1sKvZtN7x0/GoNQxnIeT2y8eCnwbuJjKxMwyJbJZhmWXcDTwoFySNQ8EeN9nTJxcuT4sk8hMpdDmFAQWAAUCRTUMQ9YucW7LZuITJctGWSiQMRlQKq8RQZSU2zKKS1xyi7wpuJ4ESpiRh1ypn/KLdWYKkM00S1spk0QXJcPaDV6dcqSwXCnPxkiDiXDcfJxGTBEyMNKQFGavuwhRyknO9V1JD1HiGzxU7G8XJ4vNTMxPfqnSyCwCUOjIRlSNAAtINHBJ1hOOYjA8RyrxM6XhsTIK5c0g95IVlY0WCBlJqhVDQiuWBCe0EqTLwkvBkzP4ef3s2Z3XdhaXW6XVUDKSA5rmsIPtVbSXQV/F5zwHF4Ar4NjcJTPgZ01MulQmWsYiWQ/8A8alJfaHSJKeJ8Lw0tCkysTJQFSgtwF92nKSn+5CwKqFiC4pAZXa+cnE4ybJShAxXdqAWM7KQjI5SfDVN/JoB4vGTZy80+ZnLAABIQgAWACQAEipaLnbEHZfB/n0b3sTw9v4rBT5qD3iCBJQrP3YyjPMKk0S/eoYas8Z7g/bjPg0yMXhxjEookqXlmeFwCFgEFQTQFwWBcxRwWCnYSX3iJYQcWlSUkA94UXIQP6ErBFQHOQcnrcP7OTlTf4eXLUZiScySR4bAqKrAANU6neBuz0jDtcUoxQ3ifEzNlCSmUnDyErUoICitRKiXWV6qZqkgCrDUNXxacUZDPniWcoKRMWzCyb2YJDddzC4vh0yXM7paFImUGQ/ESXAGzHe0GpknC4GZ3OKkLxM0pBmFKwlMrMAQlCXAU1HWSLsNYzmTfAJeSXPRRldk1JwK8WFoKElilJzKSB4VZiKJIJHh0zOYpDg88yxNEmaZVTnAKkaVFQ4r8VusbP8AD3HyZuIxeERLWnDTRnly5hCsw8KJlRZ0keFza7wK7O9tsV/HplzZylSu/VKUjKgsFKUhASWBTlOWxsC7wTYvsK6YNJ5/uVBwRI4SrFs6lTkixpLCshIOuZRqagMGgEsV6HrcnXXaN5xNQk4bi+GIIQJ2eSAkEATkS5ikoA0SqpLUzaRgc248Wt7sIxZHD4MXwUcYIlPa1ohmr9fLpD50zT3feJuHYErUNhBKotgoQ3MLdn8FTMbmNNKTFTCyGAAi/JTHQSwjrRjtRYmJipNRBCYIrTUUizQHxMh4FPlUxjQzZcDMZhX6wlqtN5Y5XYKcM9DZU/l75RMFFmsftW2wECROyljF2ViA2nnZ+cebnW4sTaLCqANsdeXyEMWKGxH7W/Mxzv7u/P7RxPV72r15ANGUweDS8K7WyzhzIxUvvUhDUAUVpBohSSQ7UZQOg8wauM4aTNScHh8ZNmOAjvU+FCiSxCSQZhAZnLHU71D6j61fyFYSWtSSFJUUqFUkUIbZrAOY6ENU8JSWQnlfGUH+3vH1SuJYY4dShMRKWmYUhwUrWCEquCxSVHYwL/8ATeMmS14ybOUpKQZqVLWCWDF0ZKBh0qLawKnIdalmqlMcxqQBTKNk67843H4dTxNkTsOo+EtvRM1JSpjoHFBDMbPM8fg1Gfmk02YHDYYE/wApAJUxAQHKhyAqd2FKO0W8XwabLUBMlrTmPhzJYElW5ZOoEXcLLXhOFGckqTO/iFYbMCQpKELWjK4+F1AuRdrwZ7I8aVjBMwOMUuemahSQpTJXRnSVIaoAdKmd3Bi1VziTBKlZ2yfPYKxPY9UhaDilpkyiBmWPExJI7sAXXq9hU1CTEmP4HhpUkY3DLTjMOlRRMSoHKCfBmUUMVAKKXDD4gXvDuLz1T+ApKlFS8HiO5mKYuoSZipWYG9ULSTpcRZ7I4ZWI4dxDDpDlSf5aafEqWQEjYPLS1LvBVUovAbxQjLalz2Wu03G8QeF4bEy5hkKK0pnZAAGJVLZJLlICkg31jD4QTu9PczFBdFKWVtlCFd53kzQJSUlZcaa66LsrxOTM4ZNwmLX3AWFFClBgkqZmauYLQVGmpDiFkdqMJJmyJSZcvEyzhTIxapSaKWoJKlIWrLnSSFA9aVDHTXOUXOLk1LOAxxWcjGSpWNwrzp2DXKE5CEqSZqUqStaUy1Op7rRWrG8Du3HZpc+cMdhXxErEIS+QFRSoAJCgL5CkaWUKgQJ4d2tmYZYThJYw8mWVMhS+97xyCZkw3VMIAq4AYAUpArDcSnI7xp81PeTFTDkmLQ5U5KSE3dzvGpTh0SyyuSw/6Gj4ThUcPxGAmLWpM6cSJ0olH8pCgRmUGzIBzJNdjzjP8Snol8RnTMOrPLTPTNSUggfEFqAJtV07F4od0BWquay9wQampoTeFUnW/wCoFX1NIDvXoWlYsbYoPcV7aKmYmbOkSkyhPkiTNKlBU0gFTFJDZKMCBdgdoy6VMkAlyPLTYQ5S/f5xAS9BUn6xrmZHKVj5JpUsqLb/AEjVcNwOQDeKfBuF5A6rmsHpEqOhXDah+mvYuSWTLi3LTDJaIsITBQ5YUmK60xcKYhUiIQHzZcU50qCsxEVpkqKIZ/GYN+sDRNKSxjST5MDcXhAbj84T1OkjbyuwU68kEnEWrFkTHGlafLc6wHmIVL0cbw+Ti44NunlB8ijjjgLHyHsV6wxWv57jlaIJeKHv09Yfn39+UAw0DaGTfp6+esaDsFOKMYEg/GhaddPEG/2iANPUenrrDJcwpUCklJuCDUelzDNVm2SZmD2TUjTf8SkS8VjeH4oBWGmL7+WUlyjvsqlpNfCyy4KQ4JL0NBEjieEwk8Lw0zEYmcEqCM8oIShR8IUtSsrqbYAEmpECRIQFFQSHJJJ1rcvo40h6rVru4frQ8oclqU3nAWd2X0TYDi0xGDxGHAS2KWtaszqKc4DihYPlBcuQdIr8PnzJSSErUMyQleVRRmAYgFqs7612rCAeT3/X8oaPT09fygbukwLnJ4ZDh5AQAE0AuXJfdVSz6FmtC3O1vk9DagofKHkX9fZ+0NUd/nGXNtg8ZIynYfpQbQj1015bGjxyltv8vbRBOX0gsUQctXryqYimr19XiObNjsLhlTCwBbeGIVNsJGDZGhJUWSHjRcJ4QEBzVUTcO4YmWKDzgtKkR0K69p0KqVFZYsqVFyXLjpcqLMtEGDioREyUxyUxKlMQhKUwxSYmIhCIohWUiK65cXimIiiLIDJsmKc/D8oMrlRXmSIhDPz8LygRiOHf20PyjWzcNFCdg4xKEZrEjLin2ZVS1IoQeunytD5eO5tBifg4GT+GJOjHcRz7NDF/tAypz0SIxj+/teHjFAwKXgVCyvX8x+URnvE6P0P7QrLRTXQCVLDHeeWnyhM4IgKrFK/tPoftCHiHX5/lGP8ALTBbH9BszPz97wzOxgOeIw0Y06A+hi1p5E8bCqpwiBeI96RRCZirJPnT6xPL4WpXxKAH+VyfnSGIaWTNRqkxi8Vz6NeGypa1nwpJ5m3rBPDcFSLgnqftaC8nBcvlDsNOl2MR0/2CcJwIO6/EdtP1g7hsK1qDaLEnCRdlYaGVFIYUUuiKVIi3LkxKiTE6ZUWaGS5UTJRD0y4kCIhBqRDwIUJh4EQsfCR0dFEEMMMJHRZRGuIlx0dEIV1xWmx0dEIUZ8Dp0LHRllooTdYpToWOi/RUium8Sy7R0dAWDkOTCR0dERglFotSY6Og0QsS9Ji/KhY6NGy7KiyiOjooonTEgjo6IQkESJtHR0QscIUR0dEIf//Z"/>
          <p:cNvSpPr>
            <a:spLocks noChangeAspect="1" noChangeArrowheads="1"/>
          </p:cNvSpPr>
          <p:nvPr/>
        </p:nvSpPr>
        <p:spPr bwMode="auto">
          <a:xfrm>
            <a:off x="155575" y="-10287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data:image/jpeg;base64,/9j/4AAQSkZJRgABAQAAAQABAAD/2wCEAAkGBhQSERUUEhQUFBUUGBcWFRgYGBgaFxgYGRgVGBoWGBYXGyYeGRkkHBYWHy8gIycpLCwsFiAxNTAqNSYrLCkBCQoKDgwOGg8PGiwkHyQpKSkpKiosKSwpLCksKSwpLCwsKSwsKSkpKSwsKSwsLCksKSwsLCwpKSwpLCwsKSwsKf/AABEIAOEA4AMBIgACEQEDEQH/xAAcAAABBQEBAQAAAAAAAAAAAAAFAQIDBAYABwj/xABBEAABAgQEAwYEBAQEBQUAAAABAhEAAyExBBJBUQVhcQYTIoGR8DKhscEH0eHxFCNCUkNigpIVJDNyshZUY6LC/8QAGgEAAgMBAQAAAAAAAAAAAAAAAwQAAQIFBv/EAC0RAAICAQQCAgEDAgcAAAAAAAABAgMRBBIhMRNBIlFhIzKBofEFFEJDcZHw/9oADAMBAAIRAxEAPwDaxwhI6KLFaOjo54hDoWGmOKoog54WIzMgbjePy5euY7CKlJRWWU2l2Fop4vjEqV8aw+wqflGWx3aCbMcA5Bsk18zA2XJKrOTyr6tHPs10U8R5Fp6lLhI0mI7aJtLlKPNRAH+0OYHzu2U/+kSk/wCgqP8A9j9ogw3B5izlSkk7AEnzCQcvm0EsN2QmEjOyOa1BLXHw1VptAVfdJ8IXd1j6BS+0+LP+MR/2oQP/AMxArjuKP+PO/wBw+wjUr7Hyww7xBcVOWarXyHlQw6b2MlsCFXFXkzaeQVQeca/Wfsy/K/ZkFcaxP/uJ3+8w+V2ixKbT1nkplfJQjTHsWjxZVS6WczpZU2oGU06PFSZ2MLeBSFb5JoBH+mYlJi8XIr9VeyjL7bYgfEJa+qMvzSYu4ft6mneSSOaFA/JTHnFDFdkZyKlEwDQmWpQ01l5m84FTuGqSPhzcwxIAN8oq177RpXWR7NLUWx7N/guOyJ3wTEv/AGqor0MXjHk5SxYuD6N6wR4f2inSrKzJ2VX5wzDUKXYxXqlLvg9HeEEAOH9rpcyivAr5esG0zgRQwymmNKSlyiSOaGhUc8WWOhI5454hDoWEjhEIc8c8IYR4oguaEKoYTEalxCEhXFfEY5KA5LRWxmPCBesAJ85UwufKFNRqo0r8gbLVAs47i6l0S6R9fSKUrCFRYB/z87mC/C+zyplVeFGpNB5G5jSYXBJlj+WlgG/mKYUY+LxFkjpHMxbe8z6Em5T5YAwnZc/4pSgXrf8A2CuzksKiDWG4XJAASgzCLu5TsPCCEerx2K4vKlqYrExTiniykf1Bw4b1JIEB+IdrlqTlQAm4poh1ZUoANCzOX0EHhCutF5jFGmLy0MpSZQoCAkgJtogAB9CfnFTD46QhypaiXqxQlzmIygFQUFasWf5RlMFhMRicwkpUrKA5BCU1ZhoGobbb3I4rsf3dcRi8PLX8RSpSXA5KWRzDtp5QXzP/AEo0t0uUggO0OGC7TgmoYkqJASCfCklTsQAKQi+0eFSFBMtKgQ4IVVVHY0K0KBIB/KBMzscpVZE+RPvREwPZwEhy5IIPVjaM/i8KuUoy5gyqDBtrMzbsKvGHfJdozKU49o2UrtJhAsgpmOSTmBpUgWNtbwsvjeHUaKmIFQy1pSSxoUpmZkDUsVAkWBtGDJOutKV5FtXp1pCH08tRUMetYtagx52eifxckqeXiJZIbdwHuTLIH+lnptFjGSe8FUy5xQxUc0uYqoIAUCy0mu4O1o81zsaHmP2epr9YfheIKlqCkkginhLcqZdtH5wRXJ9mld9o2mN4BJWMqh3K00LupPInvfFct4FwDxvYdbZpREx3ICXfw0cpWyg7aPHYHtniEMCoKDMoqSk1JdybEhmcuz6waw/a3Cr8Uwd0pVTlSVsWf4gMptyDERrEJl4rmYGfhFofMGrzvz1B6tFrh3HZko0JI2NRHoWK4fLxCMwInyyC01I8Q0yrs5/yl2bSMnxrseUuqSO8QHfKC4/7k6dQ4i8ShyibZ1/t6DPC+NJmil9oJBceZYXEqlKcUa/7RteE8VE1N6iGa7FIbqtU1z2GwqFBiuhcSBUFDk0dDHhwMQg0qhpVCKMRKXFEFXMili8YEiHz5zCA0xZWft5mFdVqFTH8gbLNqIVErUT940vCez4SypoJ2Sxc7PsmHcE4LlHeLHiFkkUGgJf9Yg4vx66JTZT8RbxFVKglgkODWsceMf8Acs7EXxywnj+LIk/EgKWx8CFDKmhd3diNQ3OsZniHGlTEsbN8P9ApTLSubYh4oqWVKAFSS1AHU5ZupJuYNYjhcjBJTM4gSoqSMkhBBWpVcz1HhAAq4FSHMFU52vEei1us66M+SpTgOroCauKFuVhBLs3wMT5ijNJTJkjvJpNAwchBOjgFxcARXxH4qzh4cNIw8hALhk5ywsXol76dIGcS/ELF4iUqVMVLCVkPkRkIarXJyvXfnBVSovLeSlGuLy3kvdqe30xajKwijIwyPCkS/Ape6iQHSnklr1uwxkxANWrat92rV9fPnCqV89vp6wjb+pt1f7wxlmJWSkRJ8JCk0UkkpUmikkH4kqDFKnFCPlaN/wBme3acQE4PiPiSohMue4C0qoEiY1wS4z7llCrxgSPqOtqU2184iWKHUas1ifXeN8NYZquxpmy4twtciYZagHDdFB6eQ1trtFEq5kBhyoYNY3FDE4HC4lSs02uHm0ASTKUp1m3iUCmnOApHP5hvPyNo57W14B2x2y4OPMjUPQbPboPWIy49sKH5CFBp6U+212LQije19NdTb31jQIQnoRTfQkANpf5QqV87a20LkfKGn2Ob36QiCORsNAWenR9o2WWsNxKZLX3iFELFlV1S7V91jW8O7XomKSJye7VXxIbu7f1h3CS/O72eMQn3XlV209OcKmZ6nlye/TzrB4WMJC2SNtx/sqJo7xITKUQClILoWDYoNana1KRjZa14eZUFKgaj7QW4F2hMkhwlSdMyi6X1DAsRT6RpeK8Gl4oeBaFKA+NJACnoAefhLEdIMueYh/3fKBW4ZxITUggwSQuMFL7zCzS41r73jX4HHBaQQYZhLcOV2b1+QklUPSYgSqJUmNhiNaorzJjQ6YqB+OnsIHOShFyZiTwslfGTsxYQZ7PcMAAmrsLZmApXMXskNyeKHBeGd4sZvhuWBNBVqQS45xUECUg0DZy4ZwWCBqTytWOBKfkk7p/whJyy8kPHuOBYKJfwO5U/x6ilwl61MZ6csM/MmvUF39vD1rfZxy1PP1pEJdttN9R78oWlY7Hli83k0XZiSiVKm42cHThwRLGpWOQ2Kgkcydo854txGZiJq5s1RUtRNSbAaJ2SBQAbxu+Oz8vBJISWzzSFCjkhUwm12IfyEedEv8jrq3zJDx1K1tSX/shbXtSivrJGX28vRrRze7UhT5C+97mjXakSYUgE5k5vCrKLALNifmW1LbQXgXRG3r9DT6faEyvo+l3poOW/nDp5SD4S40JFWDX3VpHEVZq1F+Xo0Qsjy83v+ppatIjX5/rt6e6xKtVPR/SltfziJamfz5jmftG0RI2XB0KHByf6f4xZq1giUkBJNqgmmoMDjrZh8qm43L+lYL4Phs04HCyR4UKRMxU5RdMtAXMISqYtQoQhw2vOB2M4vIkqCcKBPWAB385IKXa8mQQ3+pb7gawvOLlNsPZHLTfWBkjAzJgJRLWpIcqWASkEBz4qJo4iFUpTkZfgOUjVJowLPv0rA3GY6bNUTMWpZJc5rUDUTZLMGbYbCI8Ni1ylZpS1yywAKFKQWb+5JcDWlOUX4wO2ISSoG1d2L867kufSGpfn9ag1N9KWifB9p8wCMYkzkABImpCRiEeIGi2/mhgXSqpehcxNxPhxkqZ88tQeVMAZMxFwpFS/xBw7hm0inBx5JKvjKZSV5Dazat1c18jDVL67W9H+n0hxN6+fkRflvDFBqgW2cejxaBseFtrp6225EQV4Nx5ckgElSAfgNfCbpSHBD0N7iArNyq1Leg8g3Uw8D67NV20rG4yaZqMnF5PRuL8NRiZYmXCnEpQZyNjowLn94yeGMzCz+7WaP5b0juAcbMpbEshVJjozkBwCxu4Z6QZ7ScPTOk96h/7pZ3611+8NReeUNqWfkglJmvFhBgBwHH50B7i8GkKhpc8jyeVkhmqgXO8SmEXZ64l4Bg86yohwAbOTT2Y5uullKtewFz4wEjiBh5CWrMWCEtzuo6tpGbevrUfWuvOLnFMd3kwkPlHwizJFKgxTSXe9a1+7aUjiXWbnhdITbyyKY35evKK6v286FqaveLcwX1rps99GFYrrHrW/Q/KMRBsMYGSrFcNxGGSMy5ChOlMB4rqyJDuWOYPSqtWMecTEtzodKkU0bXfnG04XxNeHmiagAqAIq9UkVSWbam0EOO9iU4tJxWAIdZKpklRFF/5W+HU5TdxHVpnvj+Qrj5YJrtHnJDUPTpc0HK3JoYFUcW9i761izisIqUooWlSFJukhiKvXz15xDlbzffXW3QU2guRcjV766na/lHHUWtSlzo2tKxzi3+nfy6fnHNS+486axosaWD+n7GGFALAkgEsogOwB8RFalnoYUn3+Rgl2X4YjE4yRJW+WatlZSAcoBJAJZnZt60rG4o1FZYQ7S9r14rLKSO6w8sJTLlPmJCGCFzTYqbKwNvnANKvpXfzG7x9D/wDpvDdz3XcSe7ZsoQltrs+Ztbx4Px/AiTiZ0pJpLWpCS9KU62IFdYk4uLD6iuUeWwcU/m+nUbgR2Xyfr6QpQ3zelXD0OhjtGp+/v5xkXIVCur02+bxpuzc3vsHiJCnfDg4qVVqEpROQoqdkuUqYavd65vNtqfbaxovw/dMzFTAAyMJMBsfjXLSlwoWdJJtasbxwFq9r7KpNdCX/ACO4oKW1iKg+WtxpvfWJVBzv16BiSdT0iNhr1v8AYOzN1hZC7GhWj+nViRyhHcdQPpUeTA9Y5r8mLdOvUexCH3pT9SY0UxyVtUUao396xquyvECv+SQVlT5BsSKqszEtfeMmdrOD9BoNAKRLh55QoEGt9qUpuxtBoSwwlU9rNBOwhwuJa6ZlQQCKvapjQyZjiKPFJgxeFExFFJZTO5BoGqz1EM4NPKpYetodg/R06n6H4hUFArusNlzEKV8IGoprA1KMyh1ifieLzKZLeGlBHG1lmJN/wAslyU1n5HrU7trUxHm+Xo97a1EPUbfK2+xPWsMfoDT7ijxxhcapq/MamzPt02iCYW9H06OdLi24iYq+/wBDUbnR/SIZin+utydtb3gkTLIVpvXe/MC9L0h+C4pNw6yuUsoVqKMoC2dJoU1oNNGi/wAF7PTcUpkUSGCllmTqwb4lMT0ibG9ocDw9ZTIlHFzU3WpYEtKgzZSxdW7W3h6mqUnuXBuuuf7s4QVwyk8UyIxWDWCKCfLoAxL5iqrGvh8VYEdoPwuEoFUrEywLtPUlG/8AUKE1o4EZvjn4hYzEjKqaJSGqiT4QRQ1UTmNjRxSNT2V/CaXNkInYpa88xIWlCCBlSoOnMpQJKmq1APKOoq8oY+NnCWX99HnGIlsohwSDcMQW2y3HS7vDLe9I0/bLskcDNCQorlrBMs5WsfhNaqBIs1w0ZfL+RNz1feB5E2trwxCi1eVKvzGzxJgsaqRNlzkXlrStL2JSXYt/SWrr6RCsb8vfOGr8h7EbiyReOT09X42PK8OFImsbzAZYU9CzBZGrUiH8MOHla8RxDEqTkGdOZTZSpRSuYsuLJ8IHN48+4bw9c+ciVKS65imTtzUosWSAC5Mem9rpieH4DDcNlHOucQgks+QzUKWpSRosqKW2e8HzueWOVydnyn0gT+LOAyYxKwGzoB5EpcEAD1PURhmDWpbZ6edeceifjEgJnSEgNllqAGycwAAapt8usedrqOuv3flYQt7YvesWMiPlY15C55DnG44dJ/hOFnOGnY8gpBAJGHQ2UkcySprjPGKlzihSVAAlCkqAIcOlQIScwINtQ1avG27YL72bLxIKinEyUTkgl+7B/wAMMwypPKNTliJcPjByQAJD3q9HbWorqTfzhqjr89etqlo47PQ08vS1U1McQ4fdrWemtNh6wshYjL0ccujaOeRHrDQ37l9rtrR4UIo7EM3zNm1e5PWOz2/SrE232jZBCKHWz/WtGFbaxxPy/eOUmln+xqNaw0GmvIXtFoo0vZXiTZpSyMqhR7g11u3KLHB1ZVKRsfyMZjB4nIsKFxX6VjTomHvMxuq9GP1rDtch/TzyEZQ1drxCpTl+u/zG1YXNT84aOdo8/rJfNlT7GfT09gQig2//AIuOpsK1h+b9fmHP5RGqvo/yFTy0hFAWhqvlVNr6UO1qwuCwJnTUSkAvMLdBQlTbAByTvzEMWwe29dgbEaUq0Hexasi8RNYvKkkjTenP4RobQ1p4bppMkI7pJMD9tO1/dA4LBnJKlBlrSWK1VzpBp4XuRc8r4An3Z39vE82YVF1VKnemqq2oA5L+UQkUOvPSlzT0js5RU57mRLS9DsQfo7R7T2O/EHCHCSkTZ6ZUyXLQhaZpy1SAl0rZlBg9C4F9Y8ZI+36V2aEb67u3ODRs2o1Ta6zafiJ2sl4yYgSXySgoBRcFWZQBKRsWo/M6xjFK8t9uvlC5vvXnrTZjDCGNWb23r+cBSMTlvlk7N7aw6QsnDqUoJSlS1KLJSkOpRdmSLkvSkaDgXYLF4plJQZcs/wCJMdKW/wAobOoGrEBixrG/wXBMDwWX32IWJk8/CopBmEiyZEr+nYq9TVoPGAWuly5fCIex/AEcKw8zGY0pE0pAYfEhND3QNlTFEBwP7QN4yvAp0zivF5cyaHSk96UtREqXWWjmCsovdzAztb2ym49br8ElBeXKBdtMymAzLO+j0ja8Kwo4Pw1U6YGxeJ+EEeKWSPDLDiyR4lc96Nptd+kHTT4XSM5+I3FRNxy8pBEoCW/NPx8/iJHlGU986ff84fNnEkklySSS9XL1KjeIjqW269D9YWQnOW6WRqh9gH08n+UapSB/w3BKN3xQTtk7/bSpuNIy8nDKmKCZaStaiEoABJKiWoAHPNtuUbLtGpMsScJLLjCI7pah8JnHxTVBhophzc0jU/2m0sRbAqifOp5gw0o9+drtq/nyEOCHdq6CjtSl7dIaoVrRhdw9Bc9TpzhcXIwLB6tqNPyvDSXpTTfat7aWPpEnUkB38z02YX3iPyD0uPNjzjSLEfkfbGm1d4QU98/rCOdD1qK0uRCH0vS2xvp+sWZ9DgluZG1PnB/huKzJro0Z8msEeFTWIhmp8jFDxI0MxcSoHn7s8V5wrEqGbQ8489qs+SQafYov9Dtz2f8AOGLFL7Namg6nV+USPf3+0MPT7a6VtC6YJkJfer8tXLnc0pBzsUQpc+TrOkqSlRIuKEf3E+MEtsYCKT7HVvprC4WeZcxK00KSFJ9QWfmzP9Yaonsnlkre2aZj8dhihSkK+JCiC9vCSk06piuRXQEHXmNDy+0ekdrOzqcYn+MwiXVUT5Q+PMG8TChIDONQxEeczUtQuNCGa1nSau7mOujE69jIj79Od9fWD3C+G4CZk73GzJJVUgyCAlrpMzMR0Nt4AqH6uPX7CEy8tRR77eVz+UbTXsqLS7N9wzspwlWXNjVqJTmqUynGcouoOkukun4mINiIPI47wTCHwJlKKC4UiUqaSSGJEwgg7O7VjyH1OvsfaFfn96/Wm8bUseg6ujFfGKN1xn8X8RMLYZIkBmL5Zi3c+IEhh4dC8YZUxU1bkmYtajfMtaiS5oASXLlhEZv78o9E7E45EjhuIxGGl5cRLKZap0wJU5UQcstKT4UAZaampdotvjMi1KVr5fA/sf2GTh5smdxBUpC1EDDyFqTmXMIcFQtmSRRLGo3pF3tJw9PEJiiZisPiZHhMmesd0XYDul0BBIqoCpYQIxuJ/wCJYcS5jfx0ovhZpAT3ocqMolKcqVeHwks6gGYuD3DuPysckYbiR7vFIdEmesMSo/4U9JDBTgBjQ2DGI3mPxDJxccLp/wBQFiuxGNRQ4WcQCQ6QF/8AiSC8PwXYPGziAMMtIu8xkJAqAXJcWNhpzEGsXjeIYJRlrnT5YchJUrOlQcjMlSnodBQgbQMxvHMRODTZ8yYK0Uph4nCqAAM1GL7QJziuxb9KPHIYwUjDcNQVIWnFYw5kd6B4JIYgiW7gqema/QUOcJsGp6mh9uYS9ejcqMHAsGrCKVQ1LelGL/eAym5MHZZu4XQky13r1NOtQ5tpzhiq2o5083q2jHSHVc+Y0Hn5QgTa/ro/6xATIyny+bPYAmldeR5Q0q96fvVokIFHPptTasMPJj+1vQRpEYxQ9jl0AsPnDcu592puTU+USEfL9LPZ4YPztu9W01aLM5G8/decT4KZ40tvFc+6+9Is8NS8xMMV9hac7kajFUMSSi/3huLTSGYWZ796xx9fDbaxuxYZZJ5H96PvCKT8ug2udhWkcD76/eEb7C1r+pvS0c9AWMZvPe5pc7fvEKkaDX51oa2HKJTuxfXa2vpaOXz6lq6/UPG0ZYvD+KzZC88pWUkbOFXICgbgOTcQYxPHcJiS+LwiSpgykK8R0cl0kDap15QCIajWah6H6xCpO/nzcfOotDVV0o8I0rHFY7Qck9m+H4pM2XhpcxE7Ioys61EOk3AejlQfkp484xGHUhRSp0qSSlQIqFCh8OheNTKmqlqzpUoKSygbMfiD7kP8JuBB7inDJHFClctYw+KA8aVDwTSGAVmBAzB2GrGxAEP1W71z2aa8qylh/R5irT10Ftun1hijsw6Xb9Y0PEuwuNklWbDzClBDqQMyW0IIqebCjw3B9hcdNUAnDTA7+JYEtIs5JVTWgFbtDaTBKEvozZPupOwZtTyj0PF8NOC4dIwymE2atWJnACodglL7gNQ6g9Ta4f2Ww3DVCbiZicTiEAmXKQD3aFpfxKq5IYAFQFXYEtAPG4xU1apkxTqWcxO5PKwTygF9iS2r+QrXjhz2ylInqlzErQopUkuCnRQIZib2r02jS8W4TL4ukTZJRLxwQO9lf0TgKOFVdgKdQDoYzKhf5PZnFvWOkTly1JXLUpCkl0lJIPO12Gm0Dpt2cPoXqs2fF9E/Cu22IwubD4qWcRKTRcmfRcsj+xanajs73DENBjimBwysKjF4bv0JmrUlEuakf0uV+JyWzJuSbHSsOxHGsPjkhHEpZEwDKjEyg0xPIoHxB9g1RSIe02LkkSJGGUFysPKSkEfCpX9UwC2Y6ncmDXOMo59jk2tjec/X2A1kOHfnbU1G5OnTeETNpRnYioenU6OLBrQ1R5N0rbWkNUv3zo29ecAQj6EXqAxFwHrXpzcwq+lqk6m9WNqNQfKOSl/hBUzqLOSAzklrChrakEMH2bnzFI8HdpWf+pMORAFEk5lamjC50GsbwajBvpA4betKD24PnEatne13a/y/IHz0HH+x8/CpBWUqQoslSCSHZ2OtfF6QBXYHYn1BAoIvldklFx4ZAoa+lLHejsaNCk/sa6v6Rz8vvTblQ/SGJ2/Te/WLMClRtF3gif5kUVK3vb9YL9npdXMNUrkY08cyNDikQPlKYwTnJgTPoqFP8TqylIduj7CMtT298unOOKn8ur3/AGrFbDr5v5+6RYzH9ywPOOAKMQv10Debty5wgPzr9DTWOrU9dRoXhDsD7rXkKN6xozgQEG3OjONQ3O/ziJQ9KOLVFG5lyaxMSdQ9NeYtTT84hmEDXcbUoLxtFMjP6C7udq3P2iFaOQ1vUPeu5cRMo+vprbZgNTDCG8216inIwVPBj/gu4ftLiZYZM+YBzJUwt/UCXb0vekR4rtFiJgyrnzCA9Cphs5a9DasUctN+flo9/wBDDVr9+QoDr1hhWSaxk15p47Gzfo3ypX1+cRBqhretvroInl4ZS6S0KU18oKvprFnhfA507MZctK+7zFYWohNASElIIWSbAinOkajByMKMpMFn6Avz9tQQxSb/AD8q62GsaztzJlmRhMZIShEqcEoUkNQrDyySihYpWk1akDZmGTg5EmfMlpmzJ5eUhZV3aUhIPiF1rUSSHOVoP43F4Zp0NPD/AOwGE+/X06QS4J2dnYr/AKeRKXAzrVkQVUGVJZ1EXYb6RJxfHfxMpKsPghKMpSv4lUvMqWlJbKcwYUDqU7F0nqTPbzgWGRMkGbORIkJlgSkIlzJkyZlJUrIRQPmSWUSSQCYLGp+wkKO23wAx2WnDFJwiglM1QBNcwSgg+NQFgwJajnrF7hfEOGP3E+TPqruziFqyjmohJHdodgzKZJqY7sniZcvHIxSJU8SFf8uqdNU5MxeVKVTHINSUDKAQlqGlIu0XYbEyp00SpCpkpSlrlqlgqzBZJUhaQp0KS+WgAIYvBYQSWcBYwUVuSya3gfB+4xeKwCnMvESO8kq1yEmUtGZviSVpNzTKaO0A+LzpuM4DLUrNMn4eelMyiitS5a1SyQBckLTob+iz+1QRjuGd5MSTh5a5WJUlYKXmy0g1sQkoSVEEuUsLVhR2wlSTxOVJVNWnETDNkKlvLKVzJY7xQWWKWWARvBvjgY3QS7E4niJmG4P/AA2KSUzJiiZYUMwly0LQ0tRNAXCgkJsNrRkVpIDFiqgNr6s2nMbc40En8RcUqSmXNThppyis6WVHMzZiymJ0NHrGdVNUolS8viLnuwAlnNAlNBXQQvN5E7nGWMMjJHNtHho96/KHKPvXmWiOYrz92jKQqkNWvpGp4BhmS5jN4GRnWNhG1wUpgBD9UccnR00MclucIGYyU8F5qYoz5cbsgpxcWNSWUC8PMY6X1+tLmLqFD6Wb5vrA/Ey8pfSJsPiLfv8AWPK31OuWGIyjguk601/cvqI4e9R5n7cxDUmzft+ZhH129+ZoS+kARgVqVLUq/TVtzYcojXrofpTWHKXXo9nLbtzr5RHMFOQZxyN9Wdj6wSK5Mdsvqw0mRKE7FlWRR8CE0WpL5Sro5DC5PKsTY3imBVhZ0xMidKmoS4lrUxW62BC0qUnmRdIBfeLv4n4AgYKcl8kpfdKF2C0pCFX3GXz5wF7MSZS8SiXOSSmYcoYsM7f1sKvZtN7x0/GoNQxnIeT2y8eCnwbuJjKxMwyJbJZhmWXcDTwoFySNQ8EeN9nTJxcuT4sk8hMpdDmFAQWAAUCRTUMQ9YucW7LZuITJctGWSiQMRlQKq8RQZSU2zKKS1xyi7wpuJ4ESpiRh1ypn/KLdWYKkM00S1spk0QXJcPaDV6dcqSwXCnPxkiDiXDcfJxGTBEyMNKQFGavuwhRyknO9V1JD1HiGzxU7G8XJ4vNTMxPfqnSyCwCUOjIRlSNAAtINHBJ1hOOYjA8RyrxM6XhsTIK5c0g95IVlY0WCBlJqhVDQiuWBCe0EqTLwkvBkzP4ef3s2Z3XdhaXW6XVUDKSA5rmsIPtVbSXQV/F5zwHF4Ar4NjcJTPgZ01MulQmWsYiWQ/8A8alJfaHSJKeJ8Lw0tCkysTJQFSgtwF92nKSn+5CwKqFiC4pAZXa+cnE4ybJShAxXdqAWM7KQjI5SfDVN/JoB4vGTZy80+ZnLAABIQgAWACQAEipaLnbEHZfB/n0b3sTw9v4rBT5qD3iCBJQrP3YyjPMKk0S/eoYas8Z7g/bjPg0yMXhxjEookqXlmeFwCFgEFQTQFwWBcxRwWCnYSX3iJYQcWlSUkA94UXIQP6ErBFQHOQcnrcP7OTlTf4eXLUZiScySR4bAqKrAANU6neBuz0jDtcUoxQ3ifEzNlCSmUnDyErUoICitRKiXWV6qZqkgCrDUNXxacUZDPniWcoKRMWzCyb2YJDddzC4vh0yXM7paFImUGQ/ESXAGzHe0GpknC4GZ3OKkLxM0pBmFKwlMrMAQlCXAU1HWSLsNYzmTfAJeSXPRRldk1JwK8WFoKElilJzKSB4VZiKJIJHh0zOYpDg88yxNEmaZVTnAKkaVFQ4r8VusbP8AD3HyZuIxeERLWnDTRnly5hCsw8KJlRZ0keFza7wK7O9tsV/HplzZylSu/VKUjKgsFKUhASWBTlOWxsC7wTYvsK6YNJ5/uVBwRI4SrFs6lTkixpLCshIOuZRqagMGgEsV6HrcnXXaN5xNQk4bi+GIIQJ2eSAkEATkS5ikoA0SqpLUzaRgc248Wt7sIxZHD4MXwUcYIlPa1ohmr9fLpD50zT3feJuHYErUNhBKotgoQ3MLdn8FTMbmNNKTFTCyGAAi/JTHQSwjrRjtRYmJipNRBCYIrTUUizQHxMh4FPlUxjQzZcDMZhX6wlqtN5Y5XYKcM9DZU/l75RMFFmsftW2wECROyljF2ViA2nnZ+cebnW4sTaLCqANsdeXyEMWKGxH7W/Mxzv7u/P7RxPV72r15ANGUweDS8K7WyzhzIxUvvUhDUAUVpBohSSQ7UZQOg8wauM4aTNScHh8ZNmOAjvU+FCiSxCSQZhAZnLHU71D6j61fyFYSWtSSFJUUqFUkUIbZrAOY6ENU8JSWQnlfGUH+3vH1SuJYY4dShMRKWmYUhwUrWCEquCxSVHYwL/8ATeMmS14ybOUpKQZqVLWCWDF0ZKBh0qLawKnIdalmqlMcxqQBTKNk67843H4dTxNkTsOo+EtvRM1JSpjoHFBDMbPM8fg1Gfmk02YHDYYE/wApAJUxAQHKhyAqd2FKO0W8XwabLUBMlrTmPhzJYElW5ZOoEXcLLXhOFGckqTO/iFYbMCQpKELWjK4+F1AuRdrwZ7I8aVjBMwOMUuemahSQpTJXRnSVIaoAdKmd3Bi1VziTBKlZ2yfPYKxPY9UhaDilpkyiBmWPExJI7sAXXq9hU1CTEmP4HhpUkY3DLTjMOlRRMSoHKCfBmUUMVAKKXDD4gXvDuLz1T+ApKlFS8HiO5mKYuoSZipWYG9ULSTpcRZ7I4ZWI4dxDDpDlSf5aafEqWQEjYPLS1LvBVUovAbxQjLalz2Wu03G8QeF4bEy5hkKK0pnZAAGJVLZJLlICkg31jD4QTu9PczFBdFKWVtlCFd53kzQJSUlZcaa66LsrxOTM4ZNwmLX3AWFFClBgkqZmauYLQVGmpDiFkdqMJJmyJSZcvEyzhTIxapSaKWoJKlIWrLnSSFA9aVDHTXOUXOLk1LOAxxWcjGSpWNwrzp2DXKE5CEqSZqUqStaUy1Op7rRWrG8Du3HZpc+cMdhXxErEIS+QFRSoAJCgL5CkaWUKgQJ4d2tmYZYThJYw8mWVMhS+97xyCZkw3VMIAq4AYAUpArDcSnI7xp81PeTFTDkmLQ5U5KSE3dzvGpTh0SyyuSw/6Gj4ThUcPxGAmLWpM6cSJ0olH8pCgRmUGzIBzJNdjzjP8Snol8RnTMOrPLTPTNSUggfEFqAJtV07F4od0BWquay9wQampoTeFUnW/wCoFX1NIDvXoWlYsbYoPcV7aKmYmbOkSkyhPkiTNKlBU0gFTFJDZKMCBdgdoy6VMkAlyPLTYQ5S/f5xAS9BUn6xrmZHKVj5JpUsqLb/AEjVcNwOQDeKfBuF5A6rmsHpEqOhXDah+mvYuSWTLi3LTDJaIsITBQ5YUmK60xcKYhUiIQHzZcU50qCsxEVpkqKIZ/GYN+sDRNKSxjST5MDcXhAbj84T1OkjbyuwU68kEnEWrFkTHGlafLc6wHmIVL0cbw+Ti44NunlB8ijjjgLHyHsV6wxWv57jlaIJeKHv09Yfn39+UAw0DaGTfp6+esaDsFOKMYEg/GhaddPEG/2iANPUenrrDJcwpUCklJuCDUelzDNVm2SZmD2TUjTf8SkS8VjeH4oBWGmL7+WUlyjvsqlpNfCyy4KQ4JL0NBEjieEwk8Lw0zEYmcEqCM8oIShR8IUtSsrqbYAEmpECRIQFFQSHJJJ1rcvo40h6rVru4frQ8oclqU3nAWd2X0TYDi0xGDxGHAS2KWtaszqKc4DihYPlBcuQdIr8PnzJSSErUMyQleVRRmAYgFqs7612rCAeT3/X8oaPT09fygbukwLnJ4ZDh5AQAE0AuXJfdVSz6FmtC3O1vk9DagofKHkX9fZ+0NUd/nGXNtg8ZIynYfpQbQj1015bGjxyltv8vbRBOX0gsUQctXryqYimr19XiObNjsLhlTCwBbeGIVNsJGDZGhJUWSHjRcJ4QEBzVUTcO4YmWKDzgtKkR0K69p0KqVFZYsqVFyXLjpcqLMtEGDioREyUxyUxKlMQhKUwxSYmIhCIohWUiK65cXimIiiLIDJsmKc/D8oMrlRXmSIhDPz8LygRiOHf20PyjWzcNFCdg4xKEZrEjLin2ZVS1IoQeunytD5eO5tBifg4GT+GJOjHcRz7NDF/tAypz0SIxj+/teHjFAwKXgVCyvX8x+URnvE6P0P7QrLRTXQCVLDHeeWnyhM4IgKrFK/tPoftCHiHX5/lGP8ALTBbH9BszPz97wzOxgOeIw0Y06A+hi1p5E8bCqpwiBeI96RRCZirJPnT6xPL4WpXxKAH+VyfnSGIaWTNRqkxi8Vz6NeGypa1nwpJ5m3rBPDcFSLgnqftaC8nBcvlDsNOl2MR0/2CcJwIO6/EdtP1g7hsK1qDaLEnCRdlYaGVFIYUUuiKVIi3LkxKiTE6ZUWaGS5UTJRD0y4kCIhBqRDwIUJh4EQsfCR0dFEEMMMJHRZRGuIlx0dEIV1xWmx0dEIUZ8Dp0LHRllooTdYpToWOi/RUium8Sy7R0dAWDkOTCR0dERglFotSY6Og0QsS9Ji/KhY6NGy7KiyiOjooonTEgjo6IQkESJtHR0QscIUR0dEIf//Z"/>
          <p:cNvSpPr>
            <a:spLocks noChangeAspect="1" noChangeArrowheads="1"/>
          </p:cNvSpPr>
          <p:nvPr/>
        </p:nvSpPr>
        <p:spPr bwMode="auto">
          <a:xfrm>
            <a:off x="307975" y="-8763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 name="TextBox 2"/>
          <p:cNvSpPr txBox="1"/>
          <p:nvPr/>
        </p:nvSpPr>
        <p:spPr>
          <a:xfrm>
            <a:off x="157012" y="1266825"/>
            <a:ext cx="6548587" cy="7848302"/>
          </a:xfrm>
          <a:prstGeom prst="rect">
            <a:avLst/>
          </a:prstGeom>
          <a:noFill/>
        </p:spPr>
        <p:txBody>
          <a:bodyPr wrap="square" rtlCol="0">
            <a:spAutoFit/>
          </a:bodyPr>
          <a:lstStyle/>
          <a:p>
            <a:r>
              <a:rPr lang="ga-IE" dirty="0" smtClean="0"/>
              <a:t>Féach ar na scileanna atá ag teastáil chun dul isteach san arm agus chun a bheith i do dhalta oifigigh. An bhfuil na scileanna sin agat féin? Agus cad faoin duine in aice leat?</a:t>
            </a:r>
          </a:p>
          <a:p>
            <a:endParaRPr lang="ga-IE" dirty="0" smtClean="0"/>
          </a:p>
          <a:p>
            <a:pPr marL="285750" lvl="0" indent="-285750">
              <a:buFont typeface="Courier New" pitchFamily="49" charset="0"/>
              <a:buChar char="o"/>
            </a:pPr>
            <a:r>
              <a:rPr lang="ga-IE" dirty="0" smtClean="0">
                <a:latin typeface="Book Antiqua" pitchFamily="18" charset="0"/>
              </a:rPr>
              <a:t>Cumas pleanála, tosaíochta agus eagrúcháin</a:t>
            </a:r>
          </a:p>
          <a:p>
            <a:pPr lvl="0"/>
            <a:endParaRPr lang="ga-IE" dirty="0" smtClean="0">
              <a:latin typeface="Book Antiqua" pitchFamily="18" charset="0"/>
            </a:endParaRPr>
          </a:p>
          <a:p>
            <a:pPr marL="285750" lvl="0" indent="-285750">
              <a:buFont typeface="Courier New" pitchFamily="49" charset="0"/>
              <a:buChar char="o"/>
            </a:pPr>
            <a:r>
              <a:rPr lang="ga-IE" dirty="0" smtClean="0">
                <a:latin typeface="Book Antiqua" pitchFamily="18" charset="0"/>
              </a:rPr>
              <a:t>An cumas le hanailís chúramach a dhéanamh ar fhadhbanna, ar mhaithe leis na réitigh chuí a aimsiú</a:t>
            </a:r>
          </a:p>
          <a:p>
            <a:pPr lvl="0"/>
            <a:endParaRPr lang="ga-IE" dirty="0" smtClean="0">
              <a:latin typeface="Book Antiqua" pitchFamily="18" charset="0"/>
            </a:endParaRPr>
          </a:p>
          <a:p>
            <a:pPr marL="285750" lvl="0" indent="-285750">
              <a:buFont typeface="Courier New" pitchFamily="49" charset="0"/>
              <a:buChar char="o"/>
            </a:pPr>
            <a:r>
              <a:rPr lang="ga-IE" dirty="0" smtClean="0">
                <a:latin typeface="Book Antiqua" pitchFamily="18" charset="0"/>
              </a:rPr>
              <a:t>Scileanna cumarsáide soiléire, gonta agus éifeachtacha</a:t>
            </a:r>
          </a:p>
          <a:p>
            <a:pPr lvl="0"/>
            <a:endParaRPr lang="ga-IE" dirty="0" smtClean="0">
              <a:latin typeface="Book Antiqua" pitchFamily="18" charset="0"/>
            </a:endParaRPr>
          </a:p>
          <a:p>
            <a:pPr marL="285750" lvl="0" indent="-285750">
              <a:buFont typeface="Courier New" pitchFamily="49" charset="0"/>
              <a:buChar char="o"/>
            </a:pPr>
            <a:r>
              <a:rPr lang="ga-IE" dirty="0" smtClean="0">
                <a:latin typeface="Book Antiqua" pitchFamily="18" charset="0"/>
              </a:rPr>
              <a:t>An cumas daoine eile a spreagadh chun oibriú mar fhoireann.</a:t>
            </a:r>
          </a:p>
          <a:p>
            <a:pPr lvl="0"/>
            <a:r>
              <a:rPr lang="ga-IE" dirty="0" smtClean="0">
                <a:latin typeface="Book Antiqua" pitchFamily="18" charset="0"/>
              </a:rPr>
              <a:t> </a:t>
            </a:r>
          </a:p>
          <a:p>
            <a:pPr marL="285750" lvl="0" indent="-285750">
              <a:buFont typeface="Courier New" pitchFamily="49" charset="0"/>
              <a:buChar char="o"/>
            </a:pPr>
            <a:r>
              <a:rPr lang="ga-IE" dirty="0" smtClean="0">
                <a:latin typeface="Book Antiqua" pitchFamily="18" charset="0"/>
              </a:rPr>
              <a:t>An cumas é sin ar fad a dhéanamh i dtimpeallacht lena mbaineann go leor strus.</a:t>
            </a:r>
          </a:p>
          <a:p>
            <a:endParaRPr lang="ga-IE" dirty="0" smtClean="0"/>
          </a:p>
          <a:p>
            <a:endParaRPr lang="ga-IE" dirty="0" smtClean="0"/>
          </a:p>
          <a:p>
            <a:endParaRPr lang="ga-IE" dirty="0" smtClean="0"/>
          </a:p>
          <a:p>
            <a:endParaRPr lang="ga-IE" dirty="0" smtClean="0"/>
          </a:p>
          <a:p>
            <a:endParaRPr lang="ga-IE" dirty="0" smtClean="0"/>
          </a:p>
          <a:p>
            <a:endParaRPr lang="ga-IE" dirty="0" smtClean="0"/>
          </a:p>
          <a:p>
            <a:endParaRPr lang="ga-IE" dirty="0" smtClean="0"/>
          </a:p>
          <a:p>
            <a:endParaRPr lang="ga-IE" dirty="0" smtClean="0"/>
          </a:p>
          <a:p>
            <a:endParaRPr lang="ga-IE" dirty="0" smtClean="0"/>
          </a:p>
          <a:p>
            <a:r>
              <a:rPr lang="ga-IE" dirty="0" smtClean="0"/>
              <a:t>Breac síos cúpla pointe, anuas ar na pointí thuas, ag déanamh cur síos ar na scileanna agus buanna a bheadh ag teastáil sa phost ba mhaith leat féin a dhéanamh amach anseo. </a:t>
            </a:r>
            <a:endParaRPr lang="ga-IE"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5876" y="5791200"/>
            <a:ext cx="3764149" cy="22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0814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381000"/>
            <a:ext cx="6629400" cy="853016"/>
          </a:xfrm>
        </p:spPr>
        <p:txBody>
          <a:bodyPr>
            <a:normAutofit/>
          </a:bodyPr>
          <a:lstStyle/>
          <a:p>
            <a:pPr algn="l"/>
            <a:r>
              <a:rPr lang="en-IE" sz="3300" b="1" dirty="0" smtClean="0"/>
              <a:t>Conair eile	                              </a:t>
            </a:r>
            <a:r>
              <a:rPr lang="ga-IE" sz="1600" b="1" dirty="0" smtClean="0"/>
              <a:t>Iarobair</a:t>
            </a:r>
            <a:r>
              <a:rPr lang="en-IE" sz="1600" b="1" dirty="0" smtClean="0"/>
              <a:t> </a:t>
            </a:r>
            <a:r>
              <a:rPr lang="en-IE" sz="1600" b="1" dirty="0" smtClean="0"/>
              <a:t>2</a:t>
            </a:r>
            <a:endParaRPr lang="ga-IE" sz="1600" dirty="0"/>
          </a:p>
        </p:txBody>
      </p:sp>
      <p:sp>
        <p:nvSpPr>
          <p:cNvPr id="5" name="Right Arrow 4"/>
          <p:cNvSpPr/>
          <p:nvPr/>
        </p:nvSpPr>
        <p:spPr>
          <a:xfrm>
            <a:off x="155575" y="1021081"/>
            <a:ext cx="4724400" cy="45719"/>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2" name="AutoShape 2" descr="data:image/jpeg;base64,/9j/4AAQSkZJRgABAQAAAQABAAD/2wCEAAkGBhQSERUUEhQUFBUUGBcWFRgYGBgaFxgYGRgVGBoWGBYXGyYeGRkkHBYWHy8gIycpLCwsFiAxNTAqNSYrLCkBCQoKDgwOGg8PGiwkHyQpKSkpKiosKSwpLCksKSwpLCwsKSwsKSkpKSwsKSwsLCksKSwsLCwpKSwpLCwsKSwsKf/AABEIAOEA4AMBIgACEQEDEQH/xAAcAAABBQEBAQAAAAAAAAAAAAAFAQIDBAYABwj/xABBEAABAgQEAwYEBAQEBQUAAAABAhEAAyExBBJBUQVhcQYTIoGR8DKhscEH0eHxFCNCUkNigpIVJDNyshZUY6LC/8QAGgEAAgMBAQAAAAAAAAAAAAAAAwQAAQIFBv/EAC0RAAICAQQCAgEDAgcAAAAAAAABAgMRBBIhMRNBIlFhIzKBofEFFEJDcZHw/9oADAMBAAIRAxEAPwDaxwhI6KLFaOjo54hDoWGmOKoog54WIzMgbjePy5euY7CKlJRWWU2l2Fop4vjEqV8aw+wqflGWx3aCbMcA5Bsk18zA2XJKrOTyr6tHPs10U8R5Fp6lLhI0mI7aJtLlKPNRAH+0OYHzu2U/+kSk/wCgqP8A9j9ogw3B5izlSkk7AEnzCQcvm0EsN2QmEjOyOa1BLXHw1VptAVfdJ8IXd1j6BS+0+LP+MR/2oQP/AMxArjuKP+PO/wBw+wjUr7Hyww7xBcVOWarXyHlQw6b2MlsCFXFXkzaeQVQeca/Wfsy/K/ZkFcaxP/uJ3+8w+V2ixKbT1nkplfJQjTHsWjxZVS6WczpZU2oGU06PFSZ2MLeBSFb5JoBH+mYlJi8XIr9VeyjL7bYgfEJa+qMvzSYu4ft6mneSSOaFA/JTHnFDFdkZyKlEwDQmWpQ01l5m84FTuGqSPhzcwxIAN8oq177RpXWR7NLUWx7N/guOyJ3wTEv/AGqor0MXjHk5SxYuD6N6wR4f2inSrKzJ2VX5wzDUKXYxXqlLvg9HeEEAOH9rpcyivAr5esG0zgRQwymmNKSlyiSOaGhUc8WWOhI5454hDoWEjhEIc8c8IYR4oguaEKoYTEalxCEhXFfEY5KA5LRWxmPCBesAJ85UwufKFNRqo0r8gbLVAs47i6l0S6R9fSKUrCFRYB/z87mC/C+zyplVeFGpNB5G5jSYXBJlj+WlgG/mKYUY+LxFkjpHMxbe8z6Em5T5YAwnZc/4pSgXrf8A2CuzksKiDWG4XJAASgzCLu5TsPCCEerx2K4vKlqYrExTiniykf1Bw4b1JIEB+IdrlqTlQAm4poh1ZUoANCzOX0EHhCutF5jFGmLy0MpSZQoCAkgJtogAB9CfnFTD46QhypaiXqxQlzmIygFQUFasWf5RlMFhMRicwkpUrKA5BCU1ZhoGobbb3I4rsf3dcRi8PLX8RSpSXA5KWRzDtp5QXzP/AEo0t0uUggO0OGC7TgmoYkqJASCfCklTsQAKQi+0eFSFBMtKgQ4IVVVHY0K0KBIB/KBMzscpVZE+RPvREwPZwEhy5IIPVjaM/i8KuUoy5gyqDBtrMzbsKvGHfJdozKU49o2UrtJhAsgpmOSTmBpUgWNtbwsvjeHUaKmIFQy1pSSxoUpmZkDUsVAkWBtGDJOutKV5FtXp1pCH08tRUMetYtagx52eifxckqeXiJZIbdwHuTLIH+lnptFjGSe8FUy5xQxUc0uYqoIAUCy0mu4O1o81zsaHmP2epr9YfheIKlqCkkginhLcqZdtH5wRXJ9mld9o2mN4BJWMqh3K00LupPInvfFct4FwDxvYdbZpREx3ICXfw0cpWyg7aPHYHtniEMCoKDMoqSk1JdybEhmcuz6waw/a3Cr8Uwd0pVTlSVsWf4gMptyDERrEJl4rmYGfhFofMGrzvz1B6tFrh3HZko0JI2NRHoWK4fLxCMwInyyC01I8Q0yrs5/yl2bSMnxrseUuqSO8QHfKC4/7k6dQ4i8ShyibZ1/t6DPC+NJmil9oJBceZYXEqlKcUa/7RteE8VE1N6iGa7FIbqtU1z2GwqFBiuhcSBUFDk0dDHhwMQg0qhpVCKMRKXFEFXMili8YEiHz5zCA0xZWft5mFdVqFTH8gbLNqIVErUT940vCez4SypoJ2Sxc7PsmHcE4LlHeLHiFkkUGgJf9Yg4vx66JTZT8RbxFVKglgkODWsceMf8Acs7EXxywnj+LIk/EgKWx8CFDKmhd3diNQ3OsZniHGlTEsbN8P9ApTLSubYh4oqWVKAFSS1AHU5ZupJuYNYjhcjBJTM4gSoqSMkhBBWpVcz1HhAAq4FSHMFU52vEei1us66M+SpTgOroCauKFuVhBLs3wMT5ijNJTJkjvJpNAwchBOjgFxcARXxH4qzh4cNIw8hALhk5ywsXol76dIGcS/ELF4iUqVMVLCVkPkRkIarXJyvXfnBVSovLeSlGuLy3kvdqe30xajKwijIwyPCkS/Ape6iQHSnklr1uwxkxANWrat92rV9fPnCqV89vp6wjb+pt1f7wxlmJWSkRJ8JCk0UkkpUmikkH4kqDFKnFCPlaN/wBme3acQE4PiPiSohMue4C0qoEiY1wS4z7llCrxgSPqOtqU2184iWKHUas1ifXeN8NYZquxpmy4twtciYZagHDdFB6eQ1trtFEq5kBhyoYNY3FDE4HC4lSs02uHm0ASTKUp1m3iUCmnOApHP5hvPyNo57W14B2x2y4OPMjUPQbPboPWIy49sKH5CFBp6U+212LQije19NdTb31jQIQnoRTfQkANpf5QqV87a20LkfKGn2Ob36QiCORsNAWenR9o2WWsNxKZLX3iFELFlV1S7V91jW8O7XomKSJye7VXxIbu7f1h3CS/O72eMQn3XlV209OcKmZ6nlye/TzrB4WMJC2SNtx/sqJo7xITKUQClILoWDYoNana1KRjZa14eZUFKgaj7QW4F2hMkhwlSdMyi6X1DAsRT6RpeK8Gl4oeBaFKA+NJACnoAefhLEdIMueYh/3fKBW4ZxITUggwSQuMFL7zCzS41r73jX4HHBaQQYZhLcOV2b1+QklUPSYgSqJUmNhiNaorzJjQ6YqB+OnsIHOShFyZiTwslfGTsxYQZ7PcMAAmrsLZmApXMXskNyeKHBeGd4sZvhuWBNBVqQS45xUECUg0DZy4ZwWCBqTytWOBKfkk7p/whJyy8kPHuOBYKJfwO5U/x6ilwl61MZ6csM/MmvUF39vD1rfZxy1PP1pEJdttN9R78oWlY7Hli83k0XZiSiVKm42cHThwRLGpWOQ2Kgkcydo854txGZiJq5s1RUtRNSbAaJ2SBQAbxu+Oz8vBJISWzzSFCjkhUwm12IfyEedEv8jrq3zJDx1K1tSX/shbXtSivrJGX28vRrRze7UhT5C+97mjXakSYUgE5k5vCrKLALNifmW1LbQXgXRG3r9DT6faEyvo+l3poOW/nDp5SD4S40JFWDX3VpHEVZq1F+Xo0Qsjy83v+ppatIjX5/rt6e6xKtVPR/SltfziJamfz5jmftG0RI2XB0KHByf6f4xZq1giUkBJNqgmmoMDjrZh8qm43L+lYL4Phs04HCyR4UKRMxU5RdMtAXMISqYtQoQhw2vOB2M4vIkqCcKBPWAB385IKXa8mQQ3+pb7gawvOLlNsPZHLTfWBkjAzJgJRLWpIcqWASkEBz4qJo4iFUpTkZfgOUjVJowLPv0rA3GY6bNUTMWpZJc5rUDUTZLMGbYbCI8Ni1ylZpS1yywAKFKQWb+5JcDWlOUX4wO2ISSoG1d2L867kufSGpfn9ag1N9KWifB9p8wCMYkzkABImpCRiEeIGi2/mhgXSqpehcxNxPhxkqZ88tQeVMAZMxFwpFS/xBw7hm0inBx5JKvjKZSV5Dazat1c18jDVL67W9H+n0hxN6+fkRflvDFBqgW2cejxaBseFtrp6225EQV4Nx5ckgElSAfgNfCbpSHBD0N7iArNyq1Leg8g3Uw8D67NV20rG4yaZqMnF5PRuL8NRiZYmXCnEpQZyNjowLn94yeGMzCz+7WaP5b0juAcbMpbEshVJjozkBwCxu4Z6QZ7ScPTOk96h/7pZ3611+8NReeUNqWfkglJmvFhBgBwHH50B7i8GkKhpc8jyeVkhmqgXO8SmEXZ64l4Bg86yohwAbOTT2Y5uullKtewFz4wEjiBh5CWrMWCEtzuo6tpGbevrUfWuvOLnFMd3kwkPlHwizJFKgxTSXe9a1+7aUjiXWbnhdITbyyKY35evKK6v286FqaveLcwX1rps99GFYrrHrW/Q/KMRBsMYGSrFcNxGGSMy5ChOlMB4rqyJDuWOYPSqtWMecTEtzodKkU0bXfnG04XxNeHmiagAqAIq9UkVSWbam0EOO9iU4tJxWAIdZKpklRFF/5W+HU5TdxHVpnvj+Qrj5YJrtHnJDUPTpc0HK3JoYFUcW9i761izisIqUooWlSFJukhiKvXz15xDlbzffXW3QU2guRcjV766na/lHHUWtSlzo2tKxzi3+nfy6fnHNS+486axosaWD+n7GGFALAkgEsogOwB8RFalnoYUn3+Rgl2X4YjE4yRJW+WatlZSAcoBJAJZnZt60rG4o1FZYQ7S9r14rLKSO6w8sJTLlPmJCGCFzTYqbKwNvnANKvpXfzG7x9D/wDpvDdz3XcSe7ZsoQltrs+Ztbx4Px/AiTiZ0pJpLWpCS9KU62IFdYk4uLD6iuUeWwcU/m+nUbgR2Xyfr6QpQ3zelXD0OhjtGp+/v5xkXIVCur02+bxpuzc3vsHiJCnfDg4qVVqEpROQoqdkuUqYavd65vNtqfbaxovw/dMzFTAAyMJMBsfjXLSlwoWdJJtasbxwFq9r7KpNdCX/ACO4oKW1iKg+WtxpvfWJVBzv16BiSdT0iNhr1v8AYOzN1hZC7GhWj+nViRyhHcdQPpUeTA9Y5r8mLdOvUexCH3pT9SY0UxyVtUUao396xquyvECv+SQVlT5BsSKqszEtfeMmdrOD9BoNAKRLh55QoEGt9qUpuxtBoSwwlU9rNBOwhwuJa6ZlQQCKvapjQyZjiKPFJgxeFExFFJZTO5BoGqz1EM4NPKpYetodg/R06n6H4hUFArusNlzEKV8IGoprA1KMyh1ifieLzKZLeGlBHG1lmJN/wAslyU1n5HrU7trUxHm+Xo97a1EPUbfK2+xPWsMfoDT7ijxxhcapq/MamzPt02iCYW9H06OdLi24iYq+/wBDUbnR/SIZin+utydtb3gkTLIVpvXe/MC9L0h+C4pNw6yuUsoVqKMoC2dJoU1oNNGi/wAF7PTcUpkUSGCllmTqwb4lMT0ibG9ocDw9ZTIlHFzU3WpYEtKgzZSxdW7W3h6mqUnuXBuuuf7s4QVwyk8UyIxWDWCKCfLoAxL5iqrGvh8VYEdoPwuEoFUrEywLtPUlG/8AUKE1o4EZvjn4hYzEjKqaJSGqiT4QRQ1UTmNjRxSNT2V/CaXNkInYpa88xIWlCCBlSoOnMpQJKmq1APKOoq8oY+NnCWX99HnGIlsohwSDcMQW2y3HS7vDLe9I0/bLskcDNCQorlrBMs5WsfhNaqBIs1w0ZfL+RNz1feB5E2trwxCi1eVKvzGzxJgsaqRNlzkXlrStL2JSXYt/SWrr6RCsb8vfOGr8h7EbiyReOT09X42PK8OFImsbzAZYU9CzBZGrUiH8MOHla8RxDEqTkGdOZTZSpRSuYsuLJ8IHN48+4bw9c+ciVKS65imTtzUosWSAC5Mem9rpieH4DDcNlHOucQgks+QzUKWpSRosqKW2e8HzueWOVydnyn0gT+LOAyYxKwGzoB5EpcEAD1PURhmDWpbZ6edeceifjEgJnSEgNllqAGycwAAapt8usedrqOuv3flYQt7YvesWMiPlY15C55DnG44dJ/hOFnOGnY8gpBAJGHQ2UkcySprjPGKlzihSVAAlCkqAIcOlQIScwINtQ1avG27YL72bLxIKinEyUTkgl+7B/wAMMwypPKNTliJcPjByQAJD3q9HbWorqTfzhqjr89etqlo47PQ08vS1U1McQ4fdrWemtNh6wshYjL0ccujaOeRHrDQ37l9rtrR4UIo7EM3zNm1e5PWOz2/SrE232jZBCKHWz/WtGFbaxxPy/eOUmln+xqNaw0GmvIXtFoo0vZXiTZpSyMqhR7g11u3KLHB1ZVKRsfyMZjB4nIsKFxX6VjTomHvMxuq9GP1rDtch/TzyEZQ1drxCpTl+u/zG1YXNT84aOdo8/rJfNlT7GfT09gQig2//AIuOpsK1h+b9fmHP5RGqvo/yFTy0hFAWhqvlVNr6UO1qwuCwJnTUSkAvMLdBQlTbAByTvzEMWwe29dgbEaUq0Hexasi8RNYvKkkjTenP4RobQ1p4bppMkI7pJMD9tO1/dA4LBnJKlBlrSWK1VzpBp4XuRc8r4An3Z39vE82YVF1VKnemqq2oA5L+UQkUOvPSlzT0js5RU57mRLS9DsQfo7R7T2O/EHCHCSkTZ6ZUyXLQhaZpy1SAl0rZlBg9C4F9Y8ZI+36V2aEb67u3ODRs2o1Ta6zafiJ2sl4yYgSXySgoBRcFWZQBKRsWo/M6xjFK8t9uvlC5vvXnrTZjDCGNWb23r+cBSMTlvlk7N7aw6QsnDqUoJSlS1KLJSkOpRdmSLkvSkaDgXYLF4plJQZcs/wCJMdKW/wAobOoGrEBixrG/wXBMDwWX32IWJk8/CopBmEiyZEr+nYq9TVoPGAWuly5fCIex/AEcKw8zGY0pE0pAYfEhND3QNlTFEBwP7QN4yvAp0zivF5cyaHSk96UtREqXWWjmCsovdzAztb2ym49br8ElBeXKBdtMymAzLO+j0ja8Kwo4Pw1U6YGxeJ+EEeKWSPDLDiyR4lc96Nptd+kHTT4XSM5+I3FRNxy8pBEoCW/NPx8/iJHlGU986ff84fNnEkklySSS9XL1KjeIjqW269D9YWQnOW6WRqh9gH08n+UapSB/w3BKN3xQTtk7/bSpuNIy8nDKmKCZaStaiEoABJKiWoAHPNtuUbLtGpMsScJLLjCI7pah8JnHxTVBhophzc0jU/2m0sRbAqifOp5gw0o9+drtq/nyEOCHdq6CjtSl7dIaoVrRhdw9Bc9TpzhcXIwLB6tqNPyvDSXpTTfat7aWPpEnUkB38z02YX3iPyD0uPNjzjSLEfkfbGm1d4QU98/rCOdD1qK0uRCH0vS2xvp+sWZ9DgluZG1PnB/huKzJro0Z8msEeFTWIhmp8jFDxI0MxcSoHn7s8V5wrEqGbQ8489qs+SQafYov9Dtz2f8AOGLFL7Namg6nV+USPf3+0MPT7a6VtC6YJkJfer8tXLnc0pBzsUQpc+TrOkqSlRIuKEf3E+MEtsYCKT7HVvprC4WeZcxK00KSFJ9QWfmzP9Yaonsnlkre2aZj8dhihSkK+JCiC9vCSk06piuRXQEHXmNDy+0ekdrOzqcYn+MwiXVUT5Q+PMG8TChIDONQxEeczUtQuNCGa1nSau7mOujE69jIj79Od9fWD3C+G4CZk73GzJJVUgyCAlrpMzMR0Nt4AqH6uPX7CEy8tRR77eVz+UbTXsqLS7N9wzspwlWXNjVqJTmqUynGcouoOkukun4mINiIPI47wTCHwJlKKC4UiUqaSSGJEwgg7O7VjyH1OvsfaFfn96/Wm8bUseg6ujFfGKN1xn8X8RMLYZIkBmL5Zi3c+IEhh4dC8YZUxU1bkmYtajfMtaiS5oASXLlhEZv78o9E7E45EjhuIxGGl5cRLKZap0wJU5UQcstKT4UAZaampdotvjMi1KVr5fA/sf2GTh5smdxBUpC1EDDyFqTmXMIcFQtmSRRLGo3pF3tJw9PEJiiZisPiZHhMmesd0XYDul0BBIqoCpYQIxuJ/wCJYcS5jfx0ovhZpAT3ocqMolKcqVeHwks6gGYuD3DuPysckYbiR7vFIdEmesMSo/4U9JDBTgBjQ2DGI3mPxDJxccLp/wBQFiuxGNRQ4WcQCQ6QF/8AiSC8PwXYPGziAMMtIu8xkJAqAXJcWNhpzEGsXjeIYJRlrnT5YchJUrOlQcjMlSnodBQgbQMxvHMRODTZ8yYK0Uph4nCqAAM1GL7QJziuxb9KPHIYwUjDcNQVIWnFYw5kd6B4JIYgiW7gqema/QUOcJsGp6mh9uYS9ejcqMHAsGrCKVQ1LelGL/eAym5MHZZu4XQky13r1NOtQ5tpzhiq2o5083q2jHSHVc+Y0Hn5QgTa/ro/6xATIyny+bPYAmldeR5Q0q96fvVokIFHPptTasMPJj+1vQRpEYxQ9jl0AsPnDcu592puTU+USEfL9LPZ4YPztu9W01aLM5G8/decT4KZ40tvFc+6+9Is8NS8xMMV9hac7kajFUMSSi/3huLTSGYWZ796xx9fDbaxuxYZZJ5H96PvCKT8ug2udhWkcD76/eEb7C1r+pvS0c9AWMZvPe5pc7fvEKkaDX51oa2HKJTuxfXa2vpaOXz6lq6/UPG0ZYvD+KzZC88pWUkbOFXICgbgOTcQYxPHcJiS+LwiSpgykK8R0cl0kDap15QCIajWah6H6xCpO/nzcfOotDVV0o8I0rHFY7Qck9m+H4pM2XhpcxE7Ioys61EOk3AejlQfkp484xGHUhRSp0qSSlQIqFCh8OheNTKmqlqzpUoKSygbMfiD7kP8JuBB7inDJHFClctYw+KA8aVDwTSGAVmBAzB2GrGxAEP1W71z2aa8qylh/R5irT10Ftun1hijsw6Xb9Y0PEuwuNklWbDzClBDqQMyW0IIqebCjw3B9hcdNUAnDTA7+JYEtIs5JVTWgFbtDaTBKEvozZPupOwZtTyj0PF8NOC4dIwymE2atWJnACodglL7gNQ6g9Ta4f2Ww3DVCbiZicTiEAmXKQD3aFpfxKq5IYAFQFXYEtAPG4xU1apkxTqWcxO5PKwTygF9iS2r+QrXjhz2ylInqlzErQopUkuCnRQIZib2r02jS8W4TL4ukTZJRLxwQO9lf0TgKOFVdgKdQDoYzKhf5PZnFvWOkTly1JXLUpCkl0lJIPO12Gm0Dpt2cPoXqs2fF9E/Cu22IwubD4qWcRKTRcmfRcsj+xanajs73DENBjimBwysKjF4bv0JmrUlEuakf0uV+JyWzJuSbHSsOxHGsPjkhHEpZEwDKjEyg0xPIoHxB9g1RSIe02LkkSJGGUFysPKSkEfCpX9UwC2Y6ncmDXOMo59jk2tjec/X2A1kOHfnbU1G5OnTeETNpRnYioenU6OLBrQ1R5N0rbWkNUv3zo29ecAQj6EXqAxFwHrXpzcwq+lqk6m9WNqNQfKOSl/hBUzqLOSAzklrChrakEMH2bnzFI8HdpWf+pMORAFEk5lamjC50GsbwajBvpA4betKD24PnEatne13a/y/IHz0HH+x8/CpBWUqQoslSCSHZ2OtfF6QBXYHYn1BAoIvldklFx4ZAoa+lLHejsaNCk/sa6v6Rz8vvTblQ/SGJ2/Te/WLMClRtF3gif5kUVK3vb9YL9npdXMNUrkY08cyNDikQPlKYwTnJgTPoqFP8TqylIduj7CMtT298unOOKn8ur3/AGrFbDr5v5+6RYzH9ywPOOAKMQv10Debty5wgPzr9DTWOrU9dRoXhDsD7rXkKN6xozgQEG3OjONQ3O/ziJQ9KOLVFG5lyaxMSdQ9NeYtTT84hmEDXcbUoLxtFMjP6C7udq3P2iFaOQ1vUPeu5cRMo+vprbZgNTDCG8216inIwVPBj/gu4ftLiZYZM+YBzJUwt/UCXb0vekR4rtFiJgyrnzCA9Cphs5a9DasUctN+flo9/wBDDVr9+QoDr1hhWSaxk15p47Gzfo3ypX1+cRBqhretvroInl4ZS6S0KU18oKvprFnhfA507MZctK+7zFYWohNASElIIWSbAinOkajByMKMpMFn6Avz9tQQxSb/AD8q62GsaztzJlmRhMZIShEqcEoUkNQrDyySihYpWk1akDZmGTg5EmfMlpmzJ5eUhZV3aUhIPiF1rUSSHOVoP43F4Zp0NPD/AOwGE+/X06QS4J2dnYr/AKeRKXAzrVkQVUGVJZ1EXYb6RJxfHfxMpKsPghKMpSv4lUvMqWlJbKcwYUDqU7F0nqTPbzgWGRMkGbORIkJlgSkIlzJkyZlJUrIRQPmSWUSSQCYLGp+wkKO23wAx2WnDFJwiglM1QBNcwSgg+NQFgwJajnrF7hfEOGP3E+TPqruziFqyjmohJHdodgzKZJqY7sniZcvHIxSJU8SFf8uqdNU5MxeVKVTHINSUDKAQlqGlIu0XYbEyp00SpCpkpSlrlqlgqzBZJUhaQp0KS+WgAIYvBYQSWcBYwUVuSya3gfB+4xeKwCnMvESO8kq1yEmUtGZviSVpNzTKaO0A+LzpuM4DLUrNMn4eelMyiitS5a1SyQBckLTob+iz+1QRjuGd5MSTh5a5WJUlYKXmy0g1sQkoSVEEuUsLVhR2wlSTxOVJVNWnETDNkKlvLKVzJY7xQWWKWWARvBvjgY3QS7E4niJmG4P/AA2KSUzJiiZYUMwly0LQ0tRNAXCgkJsNrRkVpIDFiqgNr6s2nMbc40En8RcUqSmXNThppyis6WVHMzZiymJ0NHrGdVNUolS8viLnuwAlnNAlNBXQQvN5E7nGWMMjJHNtHho96/KHKPvXmWiOYrz92jKQqkNWvpGp4BhmS5jN4GRnWNhG1wUpgBD9UccnR00MclucIGYyU8F5qYoz5cbsgpxcWNSWUC8PMY6X1+tLmLqFD6Wb5vrA/Ey8pfSJsPiLfv8AWPK31OuWGIyjguk601/cvqI4e9R5n7cxDUmzft+ZhH129+ZoS+kARgVqVLUq/TVtzYcojXrofpTWHKXXo9nLbtzr5RHMFOQZxyN9Wdj6wSK5Mdsvqw0mRKE7FlWRR8CE0WpL5Sro5DC5PKsTY3imBVhZ0xMidKmoS4lrUxW62BC0qUnmRdIBfeLv4n4AgYKcl8kpfdKF2C0pCFX3GXz5wF7MSZS8SiXOSSmYcoYsM7f1sKvZtN7x0/GoNQxnIeT2y8eCnwbuJjKxMwyJbJZhmWXcDTwoFySNQ8EeN9nTJxcuT4sk8hMpdDmFAQWAAUCRTUMQ9YucW7LZuITJctGWSiQMRlQKq8RQZSU2zKKS1xyi7wpuJ4ESpiRh1ypn/KLdWYKkM00S1spk0QXJcPaDV6dcqSwXCnPxkiDiXDcfJxGTBEyMNKQFGavuwhRyknO9V1JD1HiGzxU7G8XJ4vNTMxPfqnSyCwCUOjIRlSNAAtINHBJ1hOOYjA8RyrxM6XhsTIK5c0g95IVlY0WCBlJqhVDQiuWBCe0EqTLwkvBkzP4ef3s2Z3XdhaXW6XVUDKSA5rmsIPtVbSXQV/F5zwHF4Ar4NjcJTPgZ01MulQmWsYiWQ/8A8alJfaHSJKeJ8Lw0tCkysTJQFSgtwF92nKSn+5CwKqFiC4pAZXa+cnE4ybJShAxXdqAWM7KQjI5SfDVN/JoB4vGTZy80+ZnLAABIQgAWACQAEipaLnbEHZfB/n0b3sTw9v4rBT5qD3iCBJQrP3YyjPMKk0S/eoYas8Z7g/bjPg0yMXhxjEookqXlmeFwCFgEFQTQFwWBcxRwWCnYSX3iJYQcWlSUkA94UXIQP6ErBFQHOQcnrcP7OTlTf4eXLUZiScySR4bAqKrAANU6neBuz0jDtcUoxQ3ifEzNlCSmUnDyErUoICitRKiXWV6qZqkgCrDUNXxacUZDPniWcoKRMWzCyb2YJDddzC4vh0yXM7paFImUGQ/ESXAGzHe0GpknC4GZ3OKkLxM0pBmFKwlMrMAQlCXAU1HWSLsNYzmTfAJeSXPRRldk1JwK8WFoKElilJzKSB4VZiKJIJHh0zOYpDg88yxNEmaZVTnAKkaVFQ4r8VusbP8AD3HyZuIxeERLWnDTRnly5hCsw8KJlRZ0keFza7wK7O9tsV/HplzZylSu/VKUjKgsFKUhASWBTlOWxsC7wTYvsK6YNJ5/uVBwRI4SrFs6lTkixpLCshIOuZRqagMGgEsV6HrcnXXaN5xNQk4bi+GIIQJ2eSAkEATkS5ikoA0SqpLUzaRgc248Wt7sIxZHD4MXwUcYIlPa1ohmr9fLpD50zT3feJuHYErUNhBKotgoQ3MLdn8FTMbmNNKTFTCyGAAi/JTHQSwjrRjtRYmJipNRBCYIrTUUizQHxMh4FPlUxjQzZcDMZhX6wlqtN5Y5XYKcM9DZU/l75RMFFmsftW2wECROyljF2ViA2nnZ+cebnW4sTaLCqANsdeXyEMWKGxH7W/Mxzv7u/P7RxPV72r15ANGUweDS8K7WyzhzIxUvvUhDUAUVpBohSSQ7UZQOg8wauM4aTNScHh8ZNmOAjvU+FCiSxCSQZhAZnLHU71D6j61fyFYSWtSSFJUUqFUkUIbZrAOY6ENU8JSWQnlfGUH+3vH1SuJYY4dShMRKWmYUhwUrWCEquCxSVHYwL/8ATeMmS14ybOUpKQZqVLWCWDF0ZKBh0qLawKnIdalmqlMcxqQBTKNk67843H4dTxNkTsOo+EtvRM1JSpjoHFBDMbPM8fg1Gfmk02YHDYYE/wApAJUxAQHKhyAqd2FKO0W8XwabLUBMlrTmPhzJYElW5ZOoEXcLLXhOFGckqTO/iFYbMCQpKELWjK4+F1AuRdrwZ7I8aVjBMwOMUuemahSQpTJXRnSVIaoAdKmd3Bi1VziTBKlZ2yfPYKxPY9UhaDilpkyiBmWPExJI7sAXXq9hU1CTEmP4HhpUkY3DLTjMOlRRMSoHKCfBmUUMVAKKXDD4gXvDuLz1T+ApKlFS8HiO5mKYuoSZipWYG9ULSTpcRZ7I4ZWI4dxDDpDlSf5aafEqWQEjYPLS1LvBVUovAbxQjLalz2Wu03G8QeF4bEy5hkKK0pnZAAGJVLZJLlICkg31jD4QTu9PczFBdFKWVtlCFd53kzQJSUlZcaa66LsrxOTM4ZNwmLX3AWFFClBgkqZmauYLQVGmpDiFkdqMJJmyJSZcvEyzhTIxapSaKWoJKlIWrLnSSFA9aVDHTXOUXOLk1LOAxxWcjGSpWNwrzp2DXKE5CEqSZqUqStaUy1Op7rRWrG8Du3HZpc+cMdhXxErEIS+QFRSoAJCgL5CkaWUKgQJ4d2tmYZYThJYw8mWVMhS+97xyCZkw3VMIAq4AYAUpArDcSnI7xp81PeTFTDkmLQ5U5KSE3dzvGpTh0SyyuSw/6Gj4ThUcPxGAmLWpM6cSJ0olH8pCgRmUGzIBzJNdjzjP8Snol8RnTMOrPLTPTNSUggfEFqAJtV07F4od0BWquay9wQampoTeFUnW/wCoFX1NIDvXoWlYsbYoPcV7aKmYmbOkSkyhPkiTNKlBU0gFTFJDZKMCBdgdoy6VMkAlyPLTYQ5S/f5xAS9BUn6xrmZHKVj5JpUsqLb/AEjVcNwOQDeKfBuF5A6rmsHpEqOhXDah+mvYuSWTLi3LTDJaIsITBQ5YUmK60xcKYhUiIQHzZcU50qCsxEVpkqKIZ/GYN+sDRNKSxjST5MDcXhAbj84T1OkjbyuwU68kEnEWrFkTHGlafLc6wHmIVL0cbw+Ti44NunlB8ijjjgLHyHsV6wxWv57jlaIJeKHv09Yfn39+UAw0DaGTfp6+esaDsFOKMYEg/GhaddPEG/2iANPUenrrDJcwpUCklJuCDUelzDNVm2SZmD2TUjTf8SkS8VjeH4oBWGmL7+WUlyjvsqlpNfCyy4KQ4JL0NBEjieEwk8Lw0zEYmcEqCM8oIShR8IUtSsrqbYAEmpECRIQFFQSHJJJ1rcvo40h6rVru4frQ8oclqU3nAWd2X0TYDi0xGDxGHAS2KWtaszqKc4DihYPlBcuQdIr8PnzJSSErUMyQleVRRmAYgFqs7612rCAeT3/X8oaPT09fygbukwLnJ4ZDh5AQAE0AuXJfdVSz6FmtC3O1vk9DagofKHkX9fZ+0NUd/nGXNtg8ZIynYfpQbQj1015bGjxyltv8vbRBOX0gsUQctXryqYimr19XiObNjsLhlTCwBbeGIVNsJGDZGhJUWSHjRcJ4QEBzVUTcO4YmWKDzgtKkR0K69p0KqVFZYsqVFyXLjpcqLMtEGDioREyUxyUxKlMQhKUwxSYmIhCIohWUiK65cXimIiiLIDJsmKc/D8oMrlRXmSIhDPz8LygRiOHf20PyjWzcNFCdg4xKEZrEjLin2ZVS1IoQeunytD5eO5tBifg4GT+GJOjHcRz7NDF/tAypz0SIxj+/teHjFAwKXgVCyvX8x+URnvE6P0P7QrLRTXQCVLDHeeWnyhM4IgKrFK/tPoftCHiHX5/lGP8ALTBbH9BszPz97wzOxgOeIw0Y06A+hi1p5E8bCqpwiBeI96RRCZirJPnT6xPL4WpXxKAH+VyfnSGIaWTNRqkxi8Vz6NeGypa1nwpJ5m3rBPDcFSLgnqftaC8nBcvlDsNOl2MR0/2CcJwIO6/EdtP1g7hsK1qDaLEnCRdlYaGVFIYUUuiKVIi3LkxKiTE6ZUWaGS5UTJRD0y4kCIhBqRDwIUJh4EQsfCR0dFEEMMMJHRZRGuIlx0dEIV1xWmx0dEIUZ8Dp0LHRllooTdYpToWOi/RUium8Sy7R0dAWDkOTCR0dERglFotSY6Og0QsS9Ji/KhY6NGy7KiyiOjooonTEgjo6IQkESJtHR0QscIUR0dEIf//Z"/>
          <p:cNvSpPr>
            <a:spLocks noChangeAspect="1" noChangeArrowheads="1"/>
          </p:cNvSpPr>
          <p:nvPr/>
        </p:nvSpPr>
        <p:spPr bwMode="auto">
          <a:xfrm>
            <a:off x="155575" y="-10287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data:image/jpeg;base64,/9j/4AAQSkZJRgABAQAAAQABAAD/2wCEAAkGBhQSERUUEhQUFBUUGBcWFRgYGBgaFxgYGRgVGBoWGBYXGyYeGRkkHBYWHy8gIycpLCwsFiAxNTAqNSYrLCkBCQoKDgwOGg8PGiwkHyQpKSkpKiosKSwpLCksKSwpLCwsKSwsKSkpKSwsKSwsLCksKSwsLCwpKSwpLCwsKSwsKf/AABEIAOEA4AMBIgACEQEDEQH/xAAcAAABBQEBAQAAAAAAAAAAAAAFAQIDBAYABwj/xABBEAABAgQEAwYEBAQEBQUAAAABAhEAAyExBBJBUQVhcQYTIoGR8DKhscEH0eHxFCNCUkNigpIVJDNyshZUY6LC/8QAGgEAAgMBAQAAAAAAAAAAAAAAAwQAAQIFBv/EAC0RAAICAQQCAgEDAgcAAAAAAAABAgMRBBIhMRNBIlFhIzKBofEFFEJDcZHw/9oADAMBAAIRAxEAPwDaxwhI6KLFaOjo54hDoWGmOKoog54WIzMgbjePy5euY7CKlJRWWU2l2Fop4vjEqV8aw+wqflGWx3aCbMcA5Bsk18zA2XJKrOTyr6tHPs10U8R5Fp6lLhI0mI7aJtLlKPNRAH+0OYHzu2U/+kSk/wCgqP8A9j9ogw3B5izlSkk7AEnzCQcvm0EsN2QmEjOyOa1BLXHw1VptAVfdJ8IXd1j6BS+0+LP+MR/2oQP/AMxArjuKP+PO/wBw+wjUr7Hyww7xBcVOWarXyHlQw6b2MlsCFXFXkzaeQVQeca/Wfsy/K/ZkFcaxP/uJ3+8w+V2ixKbT1nkplfJQjTHsWjxZVS6WczpZU2oGU06PFSZ2MLeBSFb5JoBH+mYlJi8XIr9VeyjL7bYgfEJa+qMvzSYu4ft6mneSSOaFA/JTHnFDFdkZyKlEwDQmWpQ01l5m84FTuGqSPhzcwxIAN8oq177RpXWR7NLUWx7N/guOyJ3wTEv/AGqor0MXjHk5SxYuD6N6wR4f2inSrKzJ2VX5wzDUKXYxXqlLvg9HeEEAOH9rpcyivAr5esG0zgRQwymmNKSlyiSOaGhUc8WWOhI5454hDoWEjhEIc8c8IYR4oguaEKoYTEalxCEhXFfEY5KA5LRWxmPCBesAJ85UwufKFNRqo0r8gbLVAs47i6l0S6R9fSKUrCFRYB/z87mC/C+zyplVeFGpNB5G5jSYXBJlj+WlgG/mKYUY+LxFkjpHMxbe8z6Em5T5YAwnZc/4pSgXrf8A2CuzksKiDWG4XJAASgzCLu5TsPCCEerx2K4vKlqYrExTiniykf1Bw4b1JIEB+IdrlqTlQAm4poh1ZUoANCzOX0EHhCutF5jFGmLy0MpSZQoCAkgJtogAB9CfnFTD46QhypaiXqxQlzmIygFQUFasWf5RlMFhMRicwkpUrKA5BCU1ZhoGobbb3I4rsf3dcRi8PLX8RSpSXA5KWRzDtp5QXzP/AEo0t0uUggO0OGC7TgmoYkqJASCfCklTsQAKQi+0eFSFBMtKgQ4IVVVHY0K0KBIB/KBMzscpVZE+RPvREwPZwEhy5IIPVjaM/i8KuUoy5gyqDBtrMzbsKvGHfJdozKU49o2UrtJhAsgpmOSTmBpUgWNtbwsvjeHUaKmIFQy1pSSxoUpmZkDUsVAkWBtGDJOutKV5FtXp1pCH08tRUMetYtagx52eifxckqeXiJZIbdwHuTLIH+lnptFjGSe8FUy5xQxUc0uYqoIAUCy0mu4O1o81zsaHmP2epr9YfheIKlqCkkginhLcqZdtH5wRXJ9mld9o2mN4BJWMqh3K00LupPInvfFct4FwDxvYdbZpREx3ICXfw0cpWyg7aPHYHtniEMCoKDMoqSk1JdybEhmcuz6waw/a3Cr8Uwd0pVTlSVsWf4gMptyDERrEJl4rmYGfhFofMGrzvz1B6tFrh3HZko0JI2NRHoWK4fLxCMwInyyC01I8Q0yrs5/yl2bSMnxrseUuqSO8QHfKC4/7k6dQ4i8ShyibZ1/t6DPC+NJmil9oJBceZYXEqlKcUa/7RteE8VE1N6iGa7FIbqtU1z2GwqFBiuhcSBUFDk0dDHhwMQg0qhpVCKMRKXFEFXMili8YEiHz5zCA0xZWft5mFdVqFTH8gbLNqIVErUT940vCez4SypoJ2Sxc7PsmHcE4LlHeLHiFkkUGgJf9Yg4vx66JTZT8RbxFVKglgkODWsceMf8Acs7EXxywnj+LIk/EgKWx8CFDKmhd3diNQ3OsZniHGlTEsbN8P9ApTLSubYh4oqWVKAFSS1AHU5ZupJuYNYjhcjBJTM4gSoqSMkhBBWpVcz1HhAAq4FSHMFU52vEei1us66M+SpTgOroCauKFuVhBLs3wMT5ijNJTJkjvJpNAwchBOjgFxcARXxH4qzh4cNIw8hALhk5ywsXol76dIGcS/ELF4iUqVMVLCVkPkRkIarXJyvXfnBVSovLeSlGuLy3kvdqe30xajKwijIwyPCkS/Ape6iQHSnklr1uwxkxANWrat92rV9fPnCqV89vp6wjb+pt1f7wxlmJWSkRJ8JCk0UkkpUmikkH4kqDFKnFCPlaN/wBme3acQE4PiPiSohMue4C0qoEiY1wS4z7llCrxgSPqOtqU2184iWKHUas1ifXeN8NYZquxpmy4twtciYZagHDdFB6eQ1trtFEq5kBhyoYNY3FDE4HC4lSs02uHm0ASTKUp1m3iUCmnOApHP5hvPyNo57W14B2x2y4OPMjUPQbPboPWIy49sKH5CFBp6U+212LQije19NdTb31jQIQnoRTfQkANpf5QqV87a20LkfKGn2Ob36QiCORsNAWenR9o2WWsNxKZLX3iFELFlV1S7V91jW8O7XomKSJye7VXxIbu7f1h3CS/O72eMQn3XlV209OcKmZ6nlye/TzrB4WMJC2SNtx/sqJo7xITKUQClILoWDYoNana1KRjZa14eZUFKgaj7QW4F2hMkhwlSdMyi6X1DAsRT6RpeK8Gl4oeBaFKA+NJACnoAefhLEdIMueYh/3fKBW4ZxITUggwSQuMFL7zCzS41r73jX4HHBaQQYZhLcOV2b1+QklUPSYgSqJUmNhiNaorzJjQ6YqB+OnsIHOShFyZiTwslfGTsxYQZ7PcMAAmrsLZmApXMXskNyeKHBeGd4sZvhuWBNBVqQS45xUECUg0DZy4ZwWCBqTytWOBKfkk7p/whJyy8kPHuOBYKJfwO5U/x6ilwl61MZ6csM/MmvUF39vD1rfZxy1PP1pEJdttN9R78oWlY7Hli83k0XZiSiVKm42cHThwRLGpWOQ2Kgkcydo854txGZiJq5s1RUtRNSbAaJ2SBQAbxu+Oz8vBJISWzzSFCjkhUwm12IfyEedEv8jrq3zJDx1K1tSX/shbXtSivrJGX28vRrRze7UhT5C+97mjXakSYUgE5k5vCrKLALNifmW1LbQXgXRG3r9DT6faEyvo+l3poOW/nDp5SD4S40JFWDX3VpHEVZq1F+Xo0Qsjy83v+ppatIjX5/rt6e6xKtVPR/SltfziJamfz5jmftG0RI2XB0KHByf6f4xZq1giUkBJNqgmmoMDjrZh8qm43L+lYL4Phs04HCyR4UKRMxU5RdMtAXMISqYtQoQhw2vOB2M4vIkqCcKBPWAB385IKXa8mQQ3+pb7gawvOLlNsPZHLTfWBkjAzJgJRLWpIcqWASkEBz4qJo4iFUpTkZfgOUjVJowLPv0rA3GY6bNUTMWpZJc5rUDUTZLMGbYbCI8Ni1ylZpS1yywAKFKQWb+5JcDWlOUX4wO2ISSoG1d2L867kufSGpfn9ag1N9KWifB9p8wCMYkzkABImpCRiEeIGi2/mhgXSqpehcxNxPhxkqZ88tQeVMAZMxFwpFS/xBw7hm0inBx5JKvjKZSV5Dazat1c18jDVL67W9H+n0hxN6+fkRflvDFBqgW2cejxaBseFtrp6225EQV4Nx5ckgElSAfgNfCbpSHBD0N7iArNyq1Leg8g3Uw8D67NV20rG4yaZqMnF5PRuL8NRiZYmXCnEpQZyNjowLn94yeGMzCz+7WaP5b0juAcbMpbEshVJjozkBwCxu4Z6QZ7ScPTOk96h/7pZ3611+8NReeUNqWfkglJmvFhBgBwHH50B7i8GkKhpc8jyeVkhmqgXO8SmEXZ64l4Bg86yohwAbOTT2Y5uullKtewFz4wEjiBh5CWrMWCEtzuo6tpGbevrUfWuvOLnFMd3kwkPlHwizJFKgxTSXe9a1+7aUjiXWbnhdITbyyKY35evKK6v286FqaveLcwX1rps99GFYrrHrW/Q/KMRBsMYGSrFcNxGGSMy5ChOlMB4rqyJDuWOYPSqtWMecTEtzodKkU0bXfnG04XxNeHmiagAqAIq9UkVSWbam0EOO9iU4tJxWAIdZKpklRFF/5W+HU5TdxHVpnvj+Qrj5YJrtHnJDUPTpc0HK3JoYFUcW9i761izisIqUooWlSFJukhiKvXz15xDlbzffXW3QU2guRcjV766na/lHHUWtSlzo2tKxzi3+nfy6fnHNS+486axosaWD+n7GGFALAkgEsogOwB8RFalnoYUn3+Rgl2X4YjE4yRJW+WatlZSAcoBJAJZnZt60rG4o1FZYQ7S9r14rLKSO6w8sJTLlPmJCGCFzTYqbKwNvnANKvpXfzG7x9D/wDpvDdz3XcSe7ZsoQltrs+Ztbx4Px/AiTiZ0pJpLWpCS9KU62IFdYk4uLD6iuUeWwcU/m+nUbgR2Xyfr6QpQ3zelXD0OhjtGp+/v5xkXIVCur02+bxpuzc3vsHiJCnfDg4qVVqEpROQoqdkuUqYavd65vNtqfbaxovw/dMzFTAAyMJMBsfjXLSlwoWdJJtasbxwFq9r7KpNdCX/ACO4oKW1iKg+WtxpvfWJVBzv16BiSdT0iNhr1v8AYOzN1hZC7GhWj+nViRyhHcdQPpUeTA9Y5r8mLdOvUexCH3pT9SY0UxyVtUUao396xquyvECv+SQVlT5BsSKqszEtfeMmdrOD9BoNAKRLh55QoEGt9qUpuxtBoSwwlU9rNBOwhwuJa6ZlQQCKvapjQyZjiKPFJgxeFExFFJZTO5BoGqz1EM4NPKpYetodg/R06n6H4hUFArusNlzEKV8IGoprA1KMyh1ifieLzKZLeGlBHG1lmJN/wAslyU1n5HrU7trUxHm+Xo97a1EPUbfK2+xPWsMfoDT7ijxxhcapq/MamzPt02iCYW9H06OdLi24iYq+/wBDUbnR/SIZin+utydtb3gkTLIVpvXe/MC9L0h+C4pNw6yuUsoVqKMoC2dJoU1oNNGi/wAF7PTcUpkUSGCllmTqwb4lMT0ibG9ocDw9ZTIlHFzU3WpYEtKgzZSxdW7W3h6mqUnuXBuuuf7s4QVwyk8UyIxWDWCKCfLoAxL5iqrGvh8VYEdoPwuEoFUrEywLtPUlG/8AUKE1o4EZvjn4hYzEjKqaJSGqiT4QRQ1UTmNjRxSNT2V/CaXNkInYpa88xIWlCCBlSoOnMpQJKmq1APKOoq8oY+NnCWX99HnGIlsohwSDcMQW2y3HS7vDLe9I0/bLskcDNCQorlrBMs5WsfhNaqBIs1w0ZfL+RNz1feB5E2trwxCi1eVKvzGzxJgsaqRNlzkXlrStL2JSXYt/SWrr6RCsb8vfOGr8h7EbiyReOT09X42PK8OFImsbzAZYU9CzBZGrUiH8MOHla8RxDEqTkGdOZTZSpRSuYsuLJ8IHN48+4bw9c+ciVKS65imTtzUosWSAC5Mem9rpieH4DDcNlHOucQgks+QzUKWpSRosqKW2e8HzueWOVydnyn0gT+LOAyYxKwGzoB5EpcEAD1PURhmDWpbZ6edeceifjEgJnSEgNllqAGycwAAapt8usedrqOuv3flYQt7YvesWMiPlY15C55DnG44dJ/hOFnOGnY8gpBAJGHQ2UkcySprjPGKlzihSVAAlCkqAIcOlQIScwINtQ1avG27YL72bLxIKinEyUTkgl+7B/wAMMwypPKNTliJcPjByQAJD3q9HbWorqTfzhqjr89etqlo47PQ08vS1U1McQ4fdrWemtNh6wshYjL0ccujaOeRHrDQ37l9rtrR4UIo7EM3zNm1e5PWOz2/SrE232jZBCKHWz/WtGFbaxxPy/eOUmln+xqNaw0GmvIXtFoo0vZXiTZpSyMqhR7g11u3KLHB1ZVKRsfyMZjB4nIsKFxX6VjTomHvMxuq9GP1rDtch/TzyEZQ1drxCpTl+u/zG1YXNT84aOdo8/rJfNlT7GfT09gQig2//AIuOpsK1h+b9fmHP5RGqvo/yFTy0hFAWhqvlVNr6UO1qwuCwJnTUSkAvMLdBQlTbAByTvzEMWwe29dgbEaUq0Hexasi8RNYvKkkjTenP4RobQ1p4bppMkI7pJMD9tO1/dA4LBnJKlBlrSWK1VzpBp4XuRc8r4An3Z39vE82YVF1VKnemqq2oA5L+UQkUOvPSlzT0js5RU57mRLS9DsQfo7R7T2O/EHCHCSkTZ6ZUyXLQhaZpy1SAl0rZlBg9C4F9Y8ZI+36V2aEb67u3ODRs2o1Ta6zafiJ2sl4yYgSXySgoBRcFWZQBKRsWo/M6xjFK8t9uvlC5vvXnrTZjDCGNWb23r+cBSMTlvlk7N7aw6QsnDqUoJSlS1KLJSkOpRdmSLkvSkaDgXYLF4plJQZcs/wCJMdKW/wAobOoGrEBixrG/wXBMDwWX32IWJk8/CopBmEiyZEr+nYq9TVoPGAWuly5fCIex/AEcKw8zGY0pE0pAYfEhND3QNlTFEBwP7QN4yvAp0zivF5cyaHSk96UtREqXWWjmCsovdzAztb2ym49br8ElBeXKBdtMymAzLO+j0ja8Kwo4Pw1U6YGxeJ+EEeKWSPDLDiyR4lc96Nptd+kHTT4XSM5+I3FRNxy8pBEoCW/NPx8/iJHlGU986ff84fNnEkklySSS9XL1KjeIjqW269D9YWQnOW6WRqh9gH08n+UapSB/w3BKN3xQTtk7/bSpuNIy8nDKmKCZaStaiEoABJKiWoAHPNtuUbLtGpMsScJLLjCI7pah8JnHxTVBhophzc0jU/2m0sRbAqifOp5gw0o9+drtq/nyEOCHdq6CjtSl7dIaoVrRhdw9Bc9TpzhcXIwLB6tqNPyvDSXpTTfat7aWPpEnUkB38z02YX3iPyD0uPNjzjSLEfkfbGm1d4QU98/rCOdD1qK0uRCH0vS2xvp+sWZ9DgluZG1PnB/huKzJro0Z8msEeFTWIhmp8jFDxI0MxcSoHn7s8V5wrEqGbQ8489qs+SQafYov9Dtz2f8AOGLFL7Namg6nV+USPf3+0MPT7a6VtC6YJkJfer8tXLnc0pBzsUQpc+TrOkqSlRIuKEf3E+MEtsYCKT7HVvprC4WeZcxK00KSFJ9QWfmzP9Yaonsnlkre2aZj8dhihSkK+JCiC9vCSk06piuRXQEHXmNDy+0ekdrOzqcYn+MwiXVUT5Q+PMG8TChIDONQxEeczUtQuNCGa1nSau7mOujE69jIj79Od9fWD3C+G4CZk73GzJJVUgyCAlrpMzMR0Nt4AqH6uPX7CEy8tRR77eVz+UbTXsqLS7N9wzspwlWXNjVqJTmqUynGcouoOkukun4mINiIPI47wTCHwJlKKC4UiUqaSSGJEwgg7O7VjyH1OvsfaFfn96/Wm8bUseg6ujFfGKN1xn8X8RMLYZIkBmL5Zi3c+IEhh4dC8YZUxU1bkmYtajfMtaiS5oASXLlhEZv78o9E7E45EjhuIxGGl5cRLKZap0wJU5UQcstKT4UAZaampdotvjMi1KVr5fA/sf2GTh5smdxBUpC1EDDyFqTmXMIcFQtmSRRLGo3pF3tJw9PEJiiZisPiZHhMmesd0XYDul0BBIqoCpYQIxuJ/wCJYcS5jfx0ovhZpAT3ocqMolKcqVeHwks6gGYuD3DuPysckYbiR7vFIdEmesMSo/4U9JDBTgBjQ2DGI3mPxDJxccLp/wBQFiuxGNRQ4WcQCQ6QF/8AiSC8PwXYPGziAMMtIu8xkJAqAXJcWNhpzEGsXjeIYJRlrnT5YchJUrOlQcjMlSnodBQgbQMxvHMRODTZ8yYK0Uph4nCqAAM1GL7QJziuxb9KPHIYwUjDcNQVIWnFYw5kd6B4JIYgiW7gqema/QUOcJsGp6mh9uYS9ejcqMHAsGrCKVQ1LelGL/eAym5MHZZu4XQky13r1NOtQ5tpzhiq2o5083q2jHSHVc+Y0Hn5QgTa/ro/6xATIyny+bPYAmldeR5Q0q96fvVokIFHPptTasMPJj+1vQRpEYxQ9jl0AsPnDcu592puTU+USEfL9LPZ4YPztu9W01aLM5G8/decT4KZ40tvFc+6+9Is8NS8xMMV9hac7kajFUMSSi/3huLTSGYWZ796xx9fDbaxuxYZZJ5H96PvCKT8ug2udhWkcD76/eEb7C1r+pvS0c9AWMZvPe5pc7fvEKkaDX51oa2HKJTuxfXa2vpaOXz6lq6/UPG0ZYvD+KzZC88pWUkbOFXICgbgOTcQYxPHcJiS+LwiSpgykK8R0cl0kDap15QCIajWah6H6xCpO/nzcfOotDVV0o8I0rHFY7Qck9m+H4pM2XhpcxE7Ioys61EOk3AejlQfkp484xGHUhRSp0qSSlQIqFCh8OheNTKmqlqzpUoKSygbMfiD7kP8JuBB7inDJHFClctYw+KA8aVDwTSGAVmBAzB2GrGxAEP1W71z2aa8qylh/R5irT10Ftun1hijsw6Xb9Y0PEuwuNklWbDzClBDqQMyW0IIqebCjw3B9hcdNUAnDTA7+JYEtIs5JVTWgFbtDaTBKEvozZPupOwZtTyj0PF8NOC4dIwymE2atWJnACodglL7gNQ6g9Ta4f2Ww3DVCbiZicTiEAmXKQD3aFpfxKq5IYAFQFXYEtAPG4xU1apkxTqWcxO5PKwTygF9iS2r+QrXjhz2ylInqlzErQopUkuCnRQIZib2r02jS8W4TL4ukTZJRLxwQO9lf0TgKOFVdgKdQDoYzKhf5PZnFvWOkTly1JXLUpCkl0lJIPO12Gm0Dpt2cPoXqs2fF9E/Cu22IwubD4qWcRKTRcmfRcsj+xanajs73DENBjimBwysKjF4bv0JmrUlEuakf0uV+JyWzJuSbHSsOxHGsPjkhHEpZEwDKjEyg0xPIoHxB9g1RSIe02LkkSJGGUFysPKSkEfCpX9UwC2Y6ncmDXOMo59jk2tjec/X2A1kOHfnbU1G5OnTeETNpRnYioenU6OLBrQ1R5N0rbWkNUv3zo29ecAQj6EXqAxFwHrXpzcwq+lqk6m9WNqNQfKOSl/hBUzqLOSAzklrChrakEMH2bnzFI8HdpWf+pMORAFEk5lamjC50GsbwajBvpA4betKD24PnEatne13a/y/IHz0HH+x8/CpBWUqQoslSCSHZ2OtfF6QBXYHYn1BAoIvldklFx4ZAoa+lLHejsaNCk/sa6v6Rz8vvTblQ/SGJ2/Te/WLMClRtF3gif5kUVK3vb9YL9npdXMNUrkY08cyNDikQPlKYwTnJgTPoqFP8TqylIduj7CMtT298unOOKn8ur3/AGrFbDr5v5+6RYzH9ywPOOAKMQv10Debty5wgPzr9DTWOrU9dRoXhDsD7rXkKN6xozgQEG3OjONQ3O/ziJQ9KOLVFG5lyaxMSdQ9NeYtTT84hmEDXcbUoLxtFMjP6C7udq3P2iFaOQ1vUPeu5cRMo+vprbZgNTDCG8216inIwVPBj/gu4ftLiZYZM+YBzJUwt/UCXb0vekR4rtFiJgyrnzCA9Cphs5a9DasUctN+flo9/wBDDVr9+QoDr1hhWSaxk15p47Gzfo3ypX1+cRBqhretvroInl4ZS6S0KU18oKvprFnhfA507MZctK+7zFYWohNASElIIWSbAinOkajByMKMpMFn6Avz9tQQxSb/AD8q62GsaztzJlmRhMZIShEqcEoUkNQrDyySihYpWk1akDZmGTg5EmfMlpmzJ5eUhZV3aUhIPiF1rUSSHOVoP43F4Zp0NPD/AOwGE+/X06QS4J2dnYr/AKeRKXAzrVkQVUGVJZ1EXYb6RJxfHfxMpKsPghKMpSv4lUvMqWlJbKcwYUDqU7F0nqTPbzgWGRMkGbORIkJlgSkIlzJkyZlJUrIRQPmSWUSSQCYLGp+wkKO23wAx2WnDFJwiglM1QBNcwSgg+NQFgwJajnrF7hfEOGP3E+TPqruziFqyjmohJHdodgzKZJqY7sniZcvHIxSJU8SFf8uqdNU5MxeVKVTHINSUDKAQlqGlIu0XYbEyp00SpCpkpSlrlqlgqzBZJUhaQp0KS+WgAIYvBYQSWcBYwUVuSya3gfB+4xeKwCnMvESO8kq1yEmUtGZviSVpNzTKaO0A+LzpuM4DLUrNMn4eelMyiitS5a1SyQBckLTob+iz+1QRjuGd5MSTh5a5WJUlYKXmy0g1sQkoSVEEuUsLVhR2wlSTxOVJVNWnETDNkKlvLKVzJY7xQWWKWWARvBvjgY3QS7E4niJmG4P/AA2KSUzJiiZYUMwly0LQ0tRNAXCgkJsNrRkVpIDFiqgNr6s2nMbc40En8RcUqSmXNThppyis6WVHMzZiymJ0NHrGdVNUolS8viLnuwAlnNAlNBXQQvN5E7nGWMMjJHNtHho96/KHKPvXmWiOYrz92jKQqkNWvpGp4BhmS5jN4GRnWNhG1wUpgBD9UccnR00MclucIGYyU8F5qYoz5cbsgpxcWNSWUC8PMY6X1+tLmLqFD6Wb5vrA/Ey8pfSJsPiLfv8AWPK31OuWGIyjguk601/cvqI4e9R5n7cxDUmzft+ZhH129+ZoS+kARgVqVLUq/TVtzYcojXrofpTWHKXXo9nLbtzr5RHMFOQZxyN9Wdj6wSK5Mdsvqw0mRKE7FlWRR8CE0WpL5Sro5DC5PKsTY3imBVhZ0xMidKmoS4lrUxW62BC0qUnmRdIBfeLv4n4AgYKcl8kpfdKF2C0pCFX3GXz5wF7MSZS8SiXOSSmYcoYsM7f1sKvZtN7x0/GoNQxnIeT2y8eCnwbuJjKxMwyJbJZhmWXcDTwoFySNQ8EeN9nTJxcuT4sk8hMpdDmFAQWAAUCRTUMQ9YucW7LZuITJctGWSiQMRlQKq8RQZSU2zKKS1xyi7wpuJ4ESpiRh1ypn/KLdWYKkM00S1spk0QXJcPaDV6dcqSwXCnPxkiDiXDcfJxGTBEyMNKQFGavuwhRyknO9V1JD1HiGzxU7G8XJ4vNTMxPfqnSyCwCUOjIRlSNAAtINHBJ1hOOYjA8RyrxM6XhsTIK5c0g95IVlY0WCBlJqhVDQiuWBCe0EqTLwkvBkzP4ef3s2Z3XdhaXW6XVUDKSA5rmsIPtVbSXQV/F5zwHF4Ar4NjcJTPgZ01MulQmWsYiWQ/8A8alJfaHSJKeJ8Lw0tCkysTJQFSgtwF92nKSn+5CwKqFiC4pAZXa+cnE4ybJShAxXdqAWM7KQjI5SfDVN/JoB4vGTZy80+ZnLAABIQgAWACQAEipaLnbEHZfB/n0b3sTw9v4rBT5qD3iCBJQrP3YyjPMKk0S/eoYas8Z7g/bjPg0yMXhxjEookqXlmeFwCFgEFQTQFwWBcxRwWCnYSX3iJYQcWlSUkA94UXIQP6ErBFQHOQcnrcP7OTlTf4eXLUZiScySR4bAqKrAANU6neBuz0jDtcUoxQ3ifEzNlCSmUnDyErUoICitRKiXWV6qZqkgCrDUNXxacUZDPniWcoKRMWzCyb2YJDddzC4vh0yXM7paFImUGQ/ESXAGzHe0GpknC4GZ3OKkLxM0pBmFKwlMrMAQlCXAU1HWSLsNYzmTfAJeSXPRRldk1JwK8WFoKElilJzKSB4VZiKJIJHh0zOYpDg88yxNEmaZVTnAKkaVFQ4r8VusbP8AD3HyZuIxeERLWnDTRnly5hCsw8KJlRZ0keFza7wK7O9tsV/HplzZylSu/VKUjKgsFKUhASWBTlOWxsC7wTYvsK6YNJ5/uVBwRI4SrFs6lTkixpLCshIOuZRqagMGgEsV6HrcnXXaN5xNQk4bi+GIIQJ2eSAkEATkS5ikoA0SqpLUzaRgc248Wt7sIxZHD4MXwUcYIlPa1ohmr9fLpD50zT3feJuHYErUNhBKotgoQ3MLdn8FTMbmNNKTFTCyGAAi/JTHQSwjrRjtRYmJipNRBCYIrTUUizQHxMh4FPlUxjQzZcDMZhX6wlqtN5Y5XYKcM9DZU/l75RMFFmsftW2wECROyljF2ViA2nnZ+cebnW4sTaLCqANsdeXyEMWKGxH7W/Mxzv7u/P7RxPV72r15ANGUweDS8K7WyzhzIxUvvUhDUAUVpBohSSQ7UZQOg8wauM4aTNScHh8ZNmOAjvU+FCiSxCSQZhAZnLHU71D6j61fyFYSWtSSFJUUqFUkUIbZrAOY6ENU8JSWQnlfGUH+3vH1SuJYY4dShMRKWmYUhwUrWCEquCxSVHYwL/8ATeMmS14ybOUpKQZqVLWCWDF0ZKBh0qLawKnIdalmqlMcxqQBTKNk67843H4dTxNkTsOo+EtvRM1JSpjoHFBDMbPM8fg1Gfmk02YHDYYE/wApAJUxAQHKhyAqd2FKO0W8XwabLUBMlrTmPhzJYElW5ZOoEXcLLXhOFGckqTO/iFYbMCQpKELWjK4+F1AuRdrwZ7I8aVjBMwOMUuemahSQpTJXRnSVIaoAdKmd3Bi1VziTBKlZ2yfPYKxPY9UhaDilpkyiBmWPExJI7sAXXq9hU1CTEmP4HhpUkY3DLTjMOlRRMSoHKCfBmUUMVAKKXDD4gXvDuLz1T+ApKlFS8HiO5mKYuoSZipWYG9ULSTpcRZ7I4ZWI4dxDDpDlSf5aafEqWQEjYPLS1LvBVUovAbxQjLalz2Wu03G8QeF4bEy5hkKK0pnZAAGJVLZJLlICkg31jD4QTu9PczFBdFKWVtlCFd53kzQJSUlZcaa66LsrxOTM4ZNwmLX3AWFFClBgkqZmauYLQVGmpDiFkdqMJJmyJSZcvEyzhTIxapSaKWoJKlIWrLnSSFA9aVDHTXOUXOLk1LOAxxWcjGSpWNwrzp2DXKE5CEqSZqUqStaUy1Op7rRWrG8Du3HZpc+cMdhXxErEIS+QFRSoAJCgL5CkaWUKgQJ4d2tmYZYThJYw8mWVMhS+97xyCZkw3VMIAq4AYAUpArDcSnI7xp81PeTFTDkmLQ5U5KSE3dzvGpTh0SyyuSw/6Gj4ThUcPxGAmLWpM6cSJ0olH8pCgRmUGzIBzJNdjzjP8Snol8RnTMOrPLTPTNSUggfEFqAJtV07F4od0BWquay9wQampoTeFUnW/wCoFX1NIDvXoWlYsbYoPcV7aKmYmbOkSkyhPkiTNKlBU0gFTFJDZKMCBdgdoy6VMkAlyPLTYQ5S/f5xAS9BUn6xrmZHKVj5JpUsqLb/AEjVcNwOQDeKfBuF5A6rmsHpEqOhXDah+mvYuSWTLi3LTDJaIsITBQ5YUmK60xcKYhUiIQHzZcU50qCsxEVpkqKIZ/GYN+sDRNKSxjST5MDcXhAbj84T1OkjbyuwU68kEnEWrFkTHGlafLc6wHmIVL0cbw+Ti44NunlB8ijjjgLHyHsV6wxWv57jlaIJeKHv09Yfn39+UAw0DaGTfp6+esaDsFOKMYEg/GhaddPEG/2iANPUenrrDJcwpUCklJuCDUelzDNVm2SZmD2TUjTf8SkS8VjeH4oBWGmL7+WUlyjvsqlpNfCyy4KQ4JL0NBEjieEwk8Lw0zEYmcEqCM8oIShR8IUtSsrqbYAEmpECRIQFFQSHJJJ1rcvo40h6rVru4frQ8oclqU3nAWd2X0TYDi0xGDxGHAS2KWtaszqKc4DihYPlBcuQdIr8PnzJSSErUMyQleVRRmAYgFqs7612rCAeT3/X8oaPT09fygbukwLnJ4ZDh5AQAE0AuXJfdVSz6FmtC3O1vk9DagofKHkX9fZ+0NUd/nGXNtg8ZIynYfpQbQj1015bGjxyltv8vbRBOX0gsUQctXryqYimr19XiObNjsLhlTCwBbeGIVNsJGDZGhJUWSHjRcJ4QEBzVUTcO4YmWKDzgtKkR0K69p0KqVFZYsqVFyXLjpcqLMtEGDioREyUxyUxKlMQhKUwxSYmIhCIohWUiK65cXimIiiLIDJsmKc/D8oMrlRXmSIhDPz8LygRiOHf20PyjWzcNFCdg4xKEZrEjLin2ZVS1IoQeunytD5eO5tBifg4GT+GJOjHcRz7NDF/tAypz0SIxj+/teHjFAwKXgVCyvX8x+URnvE6P0P7QrLRTXQCVLDHeeWnyhM4IgKrFK/tPoftCHiHX5/lGP8ALTBbH9BszPz97wzOxgOeIw0Y06A+hi1p5E8bCqpwiBeI96RRCZirJPnT6xPL4WpXxKAH+VyfnSGIaWTNRqkxi8Vz6NeGypa1nwpJ5m3rBPDcFSLgnqftaC8nBcvlDsNOl2MR0/2CcJwIO6/EdtP1g7hsK1qDaLEnCRdlYaGVFIYUUuiKVIi3LkxKiTE6ZUWaGS5UTJRD0y4kCIhBqRDwIUJh4EQsfCR0dFEEMMMJHRZRGuIlx0dEIV1xWmx0dEIUZ8Dp0LHRllooTdYpToWOi/RUium8Sy7R0dAWDkOTCR0dERglFotSY6Og0QsS9Ji/KhY6NGy7KiyiOjooonTEgjo6IQkESJtHR0QscIUR0dEIf//Z"/>
          <p:cNvSpPr>
            <a:spLocks noChangeAspect="1" noChangeArrowheads="1"/>
          </p:cNvSpPr>
          <p:nvPr/>
        </p:nvSpPr>
        <p:spPr bwMode="auto">
          <a:xfrm>
            <a:off x="307975" y="-8763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144" y="28956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67076" y="1269078"/>
            <a:ext cx="6548587" cy="1200329"/>
          </a:xfrm>
          <a:prstGeom prst="rect">
            <a:avLst/>
          </a:prstGeom>
          <a:noFill/>
        </p:spPr>
        <p:txBody>
          <a:bodyPr wrap="square" rtlCol="0">
            <a:spAutoFit/>
          </a:bodyPr>
          <a:lstStyle/>
          <a:p>
            <a:pPr algn="just"/>
            <a:r>
              <a:rPr lang="ga-IE" dirty="0" smtClean="0"/>
              <a:t>Bí ag obair leis an duine in aice leat. Féachaigí ar an ngraf a bhaineann le tionscal na hiascaireachta agus freagair na ceisteanna ar an gcéad sleamhnán eile. </a:t>
            </a:r>
          </a:p>
          <a:p>
            <a:pPr algn="just"/>
            <a:endParaRPr lang="ga-IE" dirty="0"/>
          </a:p>
        </p:txBody>
      </p:sp>
    </p:spTree>
    <p:extLst>
      <p:ext uri="{BB962C8B-B14F-4D97-AF65-F5344CB8AC3E}">
        <p14:creationId xmlns:p14="http://schemas.microsoft.com/office/powerpoint/2010/main" val="3445478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381000"/>
            <a:ext cx="6629400" cy="853016"/>
          </a:xfrm>
        </p:spPr>
        <p:txBody>
          <a:bodyPr>
            <a:normAutofit/>
          </a:bodyPr>
          <a:lstStyle/>
          <a:p>
            <a:pPr algn="l"/>
            <a:r>
              <a:rPr lang="en-IE" sz="3300" b="1" dirty="0" smtClean="0"/>
              <a:t>Conair eile			 	</a:t>
            </a:r>
            <a:r>
              <a:rPr lang="ga-IE" sz="1600" b="1" dirty="0" smtClean="0"/>
              <a:t>Iarobair</a:t>
            </a:r>
            <a:r>
              <a:rPr lang="en-IE" sz="1600" b="1" dirty="0" smtClean="0"/>
              <a:t> </a:t>
            </a:r>
            <a:r>
              <a:rPr lang="en-IE" sz="1600" b="1" dirty="0" smtClean="0"/>
              <a:t>3</a:t>
            </a:r>
            <a:endParaRPr lang="ga-IE" sz="1600" dirty="0"/>
          </a:p>
        </p:txBody>
      </p:sp>
      <p:sp>
        <p:nvSpPr>
          <p:cNvPr id="5" name="Right Arrow 4"/>
          <p:cNvSpPr/>
          <p:nvPr/>
        </p:nvSpPr>
        <p:spPr>
          <a:xfrm>
            <a:off x="228600" y="1021081"/>
            <a:ext cx="4724400" cy="45719"/>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2" name="AutoShape 2" descr="data:image/jpeg;base64,/9j/4AAQSkZJRgABAQAAAQABAAD/2wCEAAkGBhQSERUUEhQUFBUUGBcWFRgYGBgaFxgYGRgVGBoWGBYXGyYeGRkkHBYWHy8gIycpLCwsFiAxNTAqNSYrLCkBCQoKDgwOGg8PGiwkHyQpKSkpKiosKSwpLCksKSwpLCwsKSwsKSkpKSwsKSwsLCksKSwsLCwpKSwpLCwsKSwsKf/AABEIAOEA4AMBIgACEQEDEQH/xAAcAAABBQEBAQAAAAAAAAAAAAAFAQIDBAYABwj/xABBEAABAgQEAwYEBAQEBQUAAAABAhEAAyExBBJBUQVhcQYTIoGR8DKhscEH0eHxFCNCUkNigpIVJDNyshZUY6LC/8QAGgEAAgMBAQAAAAAAAAAAAAAAAwQAAQIFBv/EAC0RAAICAQQCAgEDAgcAAAAAAAABAgMRBBIhMRNBIlFhIzKBofEFFEJDcZHw/9oADAMBAAIRAxEAPwDaxwhI6KLFaOjo54hDoWGmOKoog54WIzMgbjePy5euY7CKlJRWWU2l2Fop4vjEqV8aw+wqflGWx3aCbMcA5Bsk18zA2XJKrOTyr6tHPs10U8R5Fp6lLhI0mI7aJtLlKPNRAH+0OYHzu2U/+kSk/wCgqP8A9j9ogw3B5izlSkk7AEnzCQcvm0EsN2QmEjOyOa1BLXHw1VptAVfdJ8IXd1j6BS+0+LP+MR/2oQP/AMxArjuKP+PO/wBw+wjUr7Hyww7xBcVOWarXyHlQw6b2MlsCFXFXkzaeQVQeca/Wfsy/K/ZkFcaxP/uJ3+8w+V2ixKbT1nkplfJQjTHsWjxZVS6WczpZU2oGU06PFSZ2MLeBSFb5JoBH+mYlJi8XIr9VeyjL7bYgfEJa+qMvzSYu4ft6mneSSOaFA/JTHnFDFdkZyKlEwDQmWpQ01l5m84FTuGqSPhzcwxIAN8oq177RpXWR7NLUWx7N/guOyJ3wTEv/AGqor0MXjHk5SxYuD6N6wR4f2inSrKzJ2VX5wzDUKXYxXqlLvg9HeEEAOH9rpcyivAr5esG0zgRQwymmNKSlyiSOaGhUc8WWOhI5454hDoWEjhEIc8c8IYR4oguaEKoYTEalxCEhXFfEY5KA5LRWxmPCBesAJ85UwufKFNRqo0r8gbLVAs47i6l0S6R9fSKUrCFRYB/z87mC/C+zyplVeFGpNB5G5jSYXBJlj+WlgG/mKYUY+LxFkjpHMxbe8z6Em5T5YAwnZc/4pSgXrf8A2CuzksKiDWG4XJAASgzCLu5TsPCCEerx2K4vKlqYrExTiniykf1Bw4b1JIEB+IdrlqTlQAm4poh1ZUoANCzOX0EHhCutF5jFGmLy0MpSZQoCAkgJtogAB9CfnFTD46QhypaiXqxQlzmIygFQUFasWf5RlMFhMRicwkpUrKA5BCU1ZhoGobbb3I4rsf3dcRi8PLX8RSpSXA5KWRzDtp5QXzP/AEo0t0uUggO0OGC7TgmoYkqJASCfCklTsQAKQi+0eFSFBMtKgQ4IVVVHY0K0KBIB/KBMzscpVZE+RPvREwPZwEhy5IIPVjaM/i8KuUoy5gyqDBtrMzbsKvGHfJdozKU49o2UrtJhAsgpmOSTmBpUgWNtbwsvjeHUaKmIFQy1pSSxoUpmZkDUsVAkWBtGDJOutKV5FtXp1pCH08tRUMetYtagx52eifxckqeXiJZIbdwHuTLIH+lnptFjGSe8FUy5xQxUc0uYqoIAUCy0mu4O1o81zsaHmP2epr9YfheIKlqCkkginhLcqZdtH5wRXJ9mld9o2mN4BJWMqh3K00LupPInvfFct4FwDxvYdbZpREx3ICXfw0cpWyg7aPHYHtniEMCoKDMoqSk1JdybEhmcuz6waw/a3Cr8Uwd0pVTlSVsWf4gMptyDERrEJl4rmYGfhFofMGrzvz1B6tFrh3HZko0JI2NRHoWK4fLxCMwInyyC01I8Q0yrs5/yl2bSMnxrseUuqSO8QHfKC4/7k6dQ4i8ShyibZ1/t6DPC+NJmil9oJBceZYXEqlKcUa/7RteE8VE1N6iGa7FIbqtU1z2GwqFBiuhcSBUFDk0dDHhwMQg0qhpVCKMRKXFEFXMili8YEiHz5zCA0xZWft5mFdVqFTH8gbLNqIVErUT940vCez4SypoJ2Sxc7PsmHcE4LlHeLHiFkkUGgJf9Yg4vx66JTZT8RbxFVKglgkODWsceMf8Acs7EXxywnj+LIk/EgKWx8CFDKmhd3diNQ3OsZniHGlTEsbN8P9ApTLSubYh4oqWVKAFSS1AHU5ZupJuYNYjhcjBJTM4gSoqSMkhBBWpVcz1HhAAq4FSHMFU52vEei1us66M+SpTgOroCauKFuVhBLs3wMT5ijNJTJkjvJpNAwchBOjgFxcARXxH4qzh4cNIw8hALhk5ywsXol76dIGcS/ELF4iUqVMVLCVkPkRkIarXJyvXfnBVSovLeSlGuLy3kvdqe30xajKwijIwyPCkS/Ape6iQHSnklr1uwxkxANWrat92rV9fPnCqV89vp6wjb+pt1f7wxlmJWSkRJ8JCk0UkkpUmikkH4kqDFKnFCPlaN/wBme3acQE4PiPiSohMue4C0qoEiY1wS4z7llCrxgSPqOtqU2184iWKHUas1ifXeN8NYZquxpmy4twtciYZagHDdFB6eQ1trtFEq5kBhyoYNY3FDE4HC4lSs02uHm0ASTKUp1m3iUCmnOApHP5hvPyNo57W14B2x2y4OPMjUPQbPboPWIy49sKH5CFBp6U+212LQije19NdTb31jQIQnoRTfQkANpf5QqV87a20LkfKGn2Ob36QiCORsNAWenR9o2WWsNxKZLX3iFELFlV1S7V91jW8O7XomKSJye7VXxIbu7f1h3CS/O72eMQn3XlV209OcKmZ6nlye/TzrB4WMJC2SNtx/sqJo7xITKUQClILoWDYoNana1KRjZa14eZUFKgaj7QW4F2hMkhwlSdMyi6X1DAsRT6RpeK8Gl4oeBaFKA+NJACnoAefhLEdIMueYh/3fKBW4ZxITUggwSQuMFL7zCzS41r73jX4HHBaQQYZhLcOV2b1+QklUPSYgSqJUmNhiNaorzJjQ6YqB+OnsIHOShFyZiTwslfGTsxYQZ7PcMAAmrsLZmApXMXskNyeKHBeGd4sZvhuWBNBVqQS45xUECUg0DZy4ZwWCBqTytWOBKfkk7p/whJyy8kPHuOBYKJfwO5U/x6ilwl61MZ6csM/MmvUF39vD1rfZxy1PP1pEJdttN9R78oWlY7Hli83k0XZiSiVKm42cHThwRLGpWOQ2Kgkcydo854txGZiJq5s1RUtRNSbAaJ2SBQAbxu+Oz8vBJISWzzSFCjkhUwm12IfyEedEv8jrq3zJDx1K1tSX/shbXtSivrJGX28vRrRze7UhT5C+97mjXakSYUgE5k5vCrKLALNifmW1LbQXgXRG3r9DT6faEyvo+l3poOW/nDp5SD4S40JFWDX3VpHEVZq1F+Xo0Qsjy83v+ppatIjX5/rt6e6xKtVPR/SltfziJamfz5jmftG0RI2XB0KHByf6f4xZq1giUkBJNqgmmoMDjrZh8qm43L+lYL4Phs04HCyR4UKRMxU5RdMtAXMISqYtQoQhw2vOB2M4vIkqCcKBPWAB385IKXa8mQQ3+pb7gawvOLlNsPZHLTfWBkjAzJgJRLWpIcqWASkEBz4qJo4iFUpTkZfgOUjVJowLPv0rA3GY6bNUTMWpZJc5rUDUTZLMGbYbCI8Ni1ylZpS1yywAKFKQWb+5JcDWlOUX4wO2ISSoG1d2L867kufSGpfn9ag1N9KWifB9p8wCMYkzkABImpCRiEeIGi2/mhgXSqpehcxNxPhxkqZ88tQeVMAZMxFwpFS/xBw7hm0inBx5JKvjKZSV5Dazat1c18jDVL67W9H+n0hxN6+fkRflvDFBqgW2cejxaBseFtrp6225EQV4Nx5ckgElSAfgNfCbpSHBD0N7iArNyq1Leg8g3Uw8D67NV20rG4yaZqMnF5PRuL8NRiZYmXCnEpQZyNjowLn94yeGMzCz+7WaP5b0juAcbMpbEshVJjozkBwCxu4Z6QZ7ScPTOk96h/7pZ3611+8NReeUNqWfkglJmvFhBgBwHH50B7i8GkKhpc8jyeVkhmqgXO8SmEXZ64l4Bg86yohwAbOTT2Y5uullKtewFz4wEjiBh5CWrMWCEtzuo6tpGbevrUfWuvOLnFMd3kwkPlHwizJFKgxTSXe9a1+7aUjiXWbnhdITbyyKY35evKK6v286FqaveLcwX1rps99GFYrrHrW/Q/KMRBsMYGSrFcNxGGSMy5ChOlMB4rqyJDuWOYPSqtWMecTEtzodKkU0bXfnG04XxNeHmiagAqAIq9UkVSWbam0EOO9iU4tJxWAIdZKpklRFF/5W+HU5TdxHVpnvj+Qrj5YJrtHnJDUPTpc0HK3JoYFUcW9i761izisIqUooWlSFJukhiKvXz15xDlbzffXW3QU2guRcjV766na/lHHUWtSlzo2tKxzi3+nfy6fnHNS+486axosaWD+n7GGFALAkgEsogOwB8RFalnoYUn3+Rgl2X4YjE4yRJW+WatlZSAcoBJAJZnZt60rG4o1FZYQ7S9r14rLKSO6w8sJTLlPmJCGCFzTYqbKwNvnANKvpXfzG7x9D/wDpvDdz3XcSe7ZsoQltrs+Ztbx4Px/AiTiZ0pJpLWpCS9KU62IFdYk4uLD6iuUeWwcU/m+nUbgR2Xyfr6QpQ3zelXD0OhjtGp+/v5xkXIVCur02+bxpuzc3vsHiJCnfDg4qVVqEpROQoqdkuUqYavd65vNtqfbaxovw/dMzFTAAyMJMBsfjXLSlwoWdJJtasbxwFq9r7KpNdCX/ACO4oKW1iKg+WtxpvfWJVBzv16BiSdT0iNhr1v8AYOzN1hZC7GhWj+nViRyhHcdQPpUeTA9Y5r8mLdOvUexCH3pT9SY0UxyVtUUao396xquyvECv+SQVlT5BsSKqszEtfeMmdrOD9BoNAKRLh55QoEGt9qUpuxtBoSwwlU9rNBOwhwuJa6ZlQQCKvapjQyZjiKPFJgxeFExFFJZTO5BoGqz1EM4NPKpYetodg/R06n6H4hUFArusNlzEKV8IGoprA1KMyh1ifieLzKZLeGlBHG1lmJN/wAslyU1n5HrU7trUxHm+Xo97a1EPUbfK2+xPWsMfoDT7ijxxhcapq/MamzPt02iCYW9H06OdLi24iYq+/wBDUbnR/SIZin+utydtb3gkTLIVpvXe/MC9L0h+C4pNw6yuUsoVqKMoC2dJoU1oNNGi/wAF7PTcUpkUSGCllmTqwb4lMT0ibG9ocDw9ZTIlHFzU3WpYEtKgzZSxdW7W3h6mqUnuXBuuuf7s4QVwyk8UyIxWDWCKCfLoAxL5iqrGvh8VYEdoPwuEoFUrEywLtPUlG/8AUKE1o4EZvjn4hYzEjKqaJSGqiT4QRQ1UTmNjRxSNT2V/CaXNkInYpa88xIWlCCBlSoOnMpQJKmq1APKOoq8oY+NnCWX99HnGIlsohwSDcMQW2y3HS7vDLe9I0/bLskcDNCQorlrBMs5WsfhNaqBIs1w0ZfL+RNz1feB5E2trwxCi1eVKvzGzxJgsaqRNlzkXlrStL2JSXYt/SWrr6RCsb8vfOGr8h7EbiyReOT09X42PK8OFImsbzAZYU9CzBZGrUiH8MOHla8RxDEqTkGdOZTZSpRSuYsuLJ8IHN48+4bw9c+ciVKS65imTtzUosWSAC5Mem9rpieH4DDcNlHOucQgks+QzUKWpSRosqKW2e8HzueWOVydnyn0gT+LOAyYxKwGzoB5EpcEAD1PURhmDWpbZ6edeceifjEgJnSEgNllqAGycwAAapt8usedrqOuv3flYQt7YvesWMiPlY15C55DnG44dJ/hOFnOGnY8gpBAJGHQ2UkcySprjPGKlzihSVAAlCkqAIcOlQIScwINtQ1avG27YL72bLxIKinEyUTkgl+7B/wAMMwypPKNTliJcPjByQAJD3q9HbWorqTfzhqjr89etqlo47PQ08vS1U1McQ4fdrWemtNh6wshYjL0ccujaOeRHrDQ37l9rtrR4UIo7EM3zNm1e5PWOz2/SrE232jZBCKHWz/WtGFbaxxPy/eOUmln+xqNaw0GmvIXtFoo0vZXiTZpSyMqhR7g11u3KLHB1ZVKRsfyMZjB4nIsKFxX6VjTomHvMxuq9GP1rDtch/TzyEZQ1drxCpTl+u/zG1YXNT84aOdo8/rJfNlT7GfT09gQig2//AIuOpsK1h+b9fmHP5RGqvo/yFTy0hFAWhqvlVNr6UO1qwuCwJnTUSkAvMLdBQlTbAByTvzEMWwe29dgbEaUq0Hexasi8RNYvKkkjTenP4RobQ1p4bppMkI7pJMD9tO1/dA4LBnJKlBlrSWK1VzpBp4XuRc8r4An3Z39vE82YVF1VKnemqq2oA5L+UQkUOvPSlzT0js5RU57mRLS9DsQfo7R7T2O/EHCHCSkTZ6ZUyXLQhaZpy1SAl0rZlBg9C4F9Y8ZI+36V2aEb67u3ODRs2o1Ta6zafiJ2sl4yYgSXySgoBRcFWZQBKRsWo/M6xjFK8t9uvlC5vvXnrTZjDCGNWb23r+cBSMTlvlk7N7aw6QsnDqUoJSlS1KLJSkOpRdmSLkvSkaDgXYLF4plJQZcs/wCJMdKW/wAobOoGrEBixrG/wXBMDwWX32IWJk8/CopBmEiyZEr+nYq9TVoPGAWuly5fCIex/AEcKw8zGY0pE0pAYfEhND3QNlTFEBwP7QN4yvAp0zivF5cyaHSk96UtREqXWWjmCsovdzAztb2ym49br8ElBeXKBdtMymAzLO+j0ja8Kwo4Pw1U6YGxeJ+EEeKWSPDLDiyR4lc96Nptd+kHTT4XSM5+I3FRNxy8pBEoCW/NPx8/iJHlGU986ff84fNnEkklySSS9XL1KjeIjqW269D9YWQnOW6WRqh9gH08n+UapSB/w3BKN3xQTtk7/bSpuNIy8nDKmKCZaStaiEoABJKiWoAHPNtuUbLtGpMsScJLLjCI7pah8JnHxTVBhophzc0jU/2m0sRbAqifOp5gw0o9+drtq/nyEOCHdq6CjtSl7dIaoVrRhdw9Bc9TpzhcXIwLB6tqNPyvDSXpTTfat7aWPpEnUkB38z02YX3iPyD0uPNjzjSLEfkfbGm1d4QU98/rCOdD1qK0uRCH0vS2xvp+sWZ9DgluZG1PnB/huKzJro0Z8msEeFTWIhmp8jFDxI0MxcSoHn7s8V5wrEqGbQ8489qs+SQafYov9Dtz2f8AOGLFL7Namg6nV+USPf3+0MPT7a6VtC6YJkJfer8tXLnc0pBzsUQpc+TrOkqSlRIuKEf3E+MEtsYCKT7HVvprC4WeZcxK00KSFJ9QWfmzP9Yaonsnlkre2aZj8dhihSkK+JCiC9vCSk06piuRXQEHXmNDy+0ekdrOzqcYn+MwiXVUT5Q+PMG8TChIDONQxEeczUtQuNCGa1nSau7mOujE69jIj79Od9fWD3C+G4CZk73GzJJVUgyCAlrpMzMR0Nt4AqH6uPX7CEy8tRR77eVz+UbTXsqLS7N9wzspwlWXNjVqJTmqUynGcouoOkukun4mINiIPI47wTCHwJlKKC4UiUqaSSGJEwgg7O7VjyH1OvsfaFfn96/Wm8bUseg6ujFfGKN1xn8X8RMLYZIkBmL5Zi3c+IEhh4dC8YZUxU1bkmYtajfMtaiS5oASXLlhEZv78o9E7E45EjhuIxGGl5cRLKZap0wJU5UQcstKT4UAZaampdotvjMi1KVr5fA/sf2GTh5smdxBUpC1EDDyFqTmXMIcFQtmSRRLGo3pF3tJw9PEJiiZisPiZHhMmesd0XYDul0BBIqoCpYQIxuJ/wCJYcS5jfx0ovhZpAT3ocqMolKcqVeHwks6gGYuD3DuPysckYbiR7vFIdEmesMSo/4U9JDBTgBjQ2DGI3mPxDJxccLp/wBQFiuxGNRQ4WcQCQ6QF/8AiSC8PwXYPGziAMMtIu8xkJAqAXJcWNhpzEGsXjeIYJRlrnT5YchJUrOlQcjMlSnodBQgbQMxvHMRODTZ8yYK0Uph4nCqAAM1GL7QJziuxb9KPHIYwUjDcNQVIWnFYw5kd6B4JIYgiW7gqema/QUOcJsGp6mh9uYS9ejcqMHAsGrCKVQ1LelGL/eAym5MHZZu4XQky13r1NOtQ5tpzhiq2o5083q2jHSHVc+Y0Hn5QgTa/ro/6xATIyny+bPYAmldeR5Q0q96fvVokIFHPptTasMPJj+1vQRpEYxQ9jl0AsPnDcu592puTU+USEfL9LPZ4YPztu9W01aLM5G8/decT4KZ40tvFc+6+9Is8NS8xMMV9hac7kajFUMSSi/3huLTSGYWZ796xx9fDbaxuxYZZJ5H96PvCKT8ug2udhWkcD76/eEb7C1r+pvS0c9AWMZvPe5pc7fvEKkaDX51oa2HKJTuxfXa2vpaOXz6lq6/UPG0ZYvD+KzZC88pWUkbOFXICgbgOTcQYxPHcJiS+LwiSpgykK8R0cl0kDap15QCIajWah6H6xCpO/nzcfOotDVV0o8I0rHFY7Qck9m+H4pM2XhpcxE7Ioys61EOk3AejlQfkp484xGHUhRSp0qSSlQIqFCh8OheNTKmqlqzpUoKSygbMfiD7kP8JuBB7inDJHFClctYw+KA8aVDwTSGAVmBAzB2GrGxAEP1W71z2aa8qylh/R5irT10Ftun1hijsw6Xb9Y0PEuwuNklWbDzClBDqQMyW0IIqebCjw3B9hcdNUAnDTA7+JYEtIs5JVTWgFbtDaTBKEvozZPupOwZtTyj0PF8NOC4dIwymE2atWJnACodglL7gNQ6g9Ta4f2Ww3DVCbiZicTiEAmXKQD3aFpfxKq5IYAFQFXYEtAPG4xU1apkxTqWcxO5PKwTygF9iS2r+QrXjhz2ylInqlzErQopUkuCnRQIZib2r02jS8W4TL4ukTZJRLxwQO9lf0TgKOFVdgKdQDoYzKhf5PZnFvWOkTly1JXLUpCkl0lJIPO12Gm0Dpt2cPoXqs2fF9E/Cu22IwubD4qWcRKTRcmfRcsj+xanajs73DENBjimBwysKjF4bv0JmrUlEuakf0uV+JyWzJuSbHSsOxHGsPjkhHEpZEwDKjEyg0xPIoHxB9g1RSIe02LkkSJGGUFysPKSkEfCpX9UwC2Y6ncmDXOMo59jk2tjec/X2A1kOHfnbU1G5OnTeETNpRnYioenU6OLBrQ1R5N0rbWkNUv3zo29ecAQj6EXqAxFwHrXpzcwq+lqk6m9WNqNQfKOSl/hBUzqLOSAzklrChrakEMH2bnzFI8HdpWf+pMORAFEk5lamjC50GsbwajBvpA4betKD24PnEatne13a/y/IHz0HH+x8/CpBWUqQoslSCSHZ2OtfF6QBXYHYn1BAoIvldklFx4ZAoa+lLHejsaNCk/sa6v6Rz8vvTblQ/SGJ2/Te/WLMClRtF3gif5kUVK3vb9YL9npdXMNUrkY08cyNDikQPlKYwTnJgTPoqFP8TqylIduj7CMtT298unOOKn8ur3/AGrFbDr5v5+6RYzH9ywPOOAKMQv10Debty5wgPzr9DTWOrU9dRoXhDsD7rXkKN6xozgQEG3OjONQ3O/ziJQ9KOLVFG5lyaxMSdQ9NeYtTT84hmEDXcbUoLxtFMjP6C7udq3P2iFaOQ1vUPeu5cRMo+vprbZgNTDCG8216inIwVPBj/gu4ftLiZYZM+YBzJUwt/UCXb0vekR4rtFiJgyrnzCA9Cphs5a9DasUctN+flo9/wBDDVr9+QoDr1hhWSaxk15p47Gzfo3ypX1+cRBqhretvroInl4ZS6S0KU18oKvprFnhfA507MZctK+7zFYWohNASElIIWSbAinOkajByMKMpMFn6Avz9tQQxSb/AD8q62GsaztzJlmRhMZIShEqcEoUkNQrDyySihYpWk1akDZmGTg5EmfMlpmzJ5eUhZV3aUhIPiF1rUSSHOVoP43F4Zp0NPD/AOwGE+/X06QS4J2dnYr/AKeRKXAzrVkQVUGVJZ1EXYb6RJxfHfxMpKsPghKMpSv4lUvMqWlJbKcwYUDqU7F0nqTPbzgWGRMkGbORIkJlgSkIlzJkyZlJUrIRQPmSWUSSQCYLGp+wkKO23wAx2WnDFJwiglM1QBNcwSgg+NQFgwJajnrF7hfEOGP3E+TPqruziFqyjmohJHdodgzKZJqY7sniZcvHIxSJU8SFf8uqdNU5MxeVKVTHINSUDKAQlqGlIu0XYbEyp00SpCpkpSlrlqlgqzBZJUhaQp0KS+WgAIYvBYQSWcBYwUVuSya3gfB+4xeKwCnMvESO8kq1yEmUtGZviSVpNzTKaO0A+LzpuM4DLUrNMn4eelMyiitS5a1SyQBckLTob+iz+1QRjuGd5MSTh5a5WJUlYKXmy0g1sQkoSVEEuUsLVhR2wlSTxOVJVNWnETDNkKlvLKVzJY7xQWWKWWARvBvjgY3QS7E4niJmG4P/AA2KSUzJiiZYUMwly0LQ0tRNAXCgkJsNrRkVpIDFiqgNr6s2nMbc40En8RcUqSmXNThppyis6WVHMzZiymJ0NHrGdVNUolS8viLnuwAlnNAlNBXQQvN5E7nGWMMjJHNtHho96/KHKPvXmWiOYrz92jKQqkNWvpGp4BhmS5jN4GRnWNhG1wUpgBD9UccnR00MclucIGYyU8F5qYoz5cbsgpxcWNSWUC8PMY6X1+tLmLqFD6Wb5vrA/Ey8pfSJsPiLfv8AWPK31OuWGIyjguk601/cvqI4e9R5n7cxDUmzft+ZhH129+ZoS+kARgVqVLUq/TVtzYcojXrofpTWHKXXo9nLbtzr5RHMFOQZxyN9Wdj6wSK5Mdsvqw0mRKE7FlWRR8CE0WpL5Sro5DC5PKsTY3imBVhZ0xMidKmoS4lrUxW62BC0qUnmRdIBfeLv4n4AgYKcl8kpfdKF2C0pCFX3GXz5wF7MSZS8SiXOSSmYcoYsM7f1sKvZtN7x0/GoNQxnIeT2y8eCnwbuJjKxMwyJbJZhmWXcDTwoFySNQ8EeN9nTJxcuT4sk8hMpdDmFAQWAAUCRTUMQ9YucW7LZuITJctGWSiQMRlQKq8RQZSU2zKKS1xyi7wpuJ4ESpiRh1ypn/KLdWYKkM00S1spk0QXJcPaDV6dcqSwXCnPxkiDiXDcfJxGTBEyMNKQFGavuwhRyknO9V1JD1HiGzxU7G8XJ4vNTMxPfqnSyCwCUOjIRlSNAAtINHBJ1hOOYjA8RyrxM6XhsTIK5c0g95IVlY0WCBlJqhVDQiuWBCe0EqTLwkvBkzP4ef3s2Z3XdhaXW6XVUDKSA5rmsIPtVbSXQV/F5zwHF4Ar4NjcJTPgZ01MulQmWsYiWQ/8A8alJfaHSJKeJ8Lw0tCkysTJQFSgtwF92nKSn+5CwKqFiC4pAZXa+cnE4ybJShAxXdqAWM7KQjI5SfDVN/JoB4vGTZy80+ZnLAABIQgAWACQAEipaLnbEHZfB/n0b3sTw9v4rBT5qD3iCBJQrP3YyjPMKk0S/eoYas8Z7g/bjPg0yMXhxjEookqXlmeFwCFgEFQTQFwWBcxRwWCnYSX3iJYQcWlSUkA94UXIQP6ErBFQHOQcnrcP7OTlTf4eXLUZiScySR4bAqKrAANU6neBuz0jDtcUoxQ3ifEzNlCSmUnDyErUoICitRKiXWV6qZqkgCrDUNXxacUZDPniWcoKRMWzCyb2YJDddzC4vh0yXM7paFImUGQ/ESXAGzHe0GpknC4GZ3OKkLxM0pBmFKwlMrMAQlCXAU1HWSLsNYzmTfAJeSXPRRldk1JwK8WFoKElilJzKSB4VZiKJIJHh0zOYpDg88yxNEmaZVTnAKkaVFQ4r8VusbP8AD3HyZuIxeERLWnDTRnly5hCsw8KJlRZ0keFza7wK7O9tsV/HplzZylSu/VKUjKgsFKUhASWBTlOWxsC7wTYvsK6YNJ5/uVBwRI4SrFs6lTkixpLCshIOuZRqagMGgEsV6HrcnXXaN5xNQk4bi+GIIQJ2eSAkEATkS5ikoA0SqpLUzaRgc248Wt7sIxZHD4MXwUcYIlPa1ohmr9fLpD50zT3feJuHYErUNhBKotgoQ3MLdn8FTMbmNNKTFTCyGAAi/JTHQSwjrRjtRYmJipNRBCYIrTUUizQHxMh4FPlUxjQzZcDMZhX6wlqtN5Y5XYKcM9DZU/l75RMFFmsftW2wECROyljF2ViA2nnZ+cebnW4sTaLCqANsdeXyEMWKGxH7W/Mxzv7u/P7RxPV72r15ANGUweDS8K7WyzhzIxUvvUhDUAUVpBohSSQ7UZQOg8wauM4aTNScHh8ZNmOAjvU+FCiSxCSQZhAZnLHU71D6j61fyFYSWtSSFJUUqFUkUIbZrAOY6ENU8JSWQnlfGUH+3vH1SuJYY4dShMRKWmYUhwUrWCEquCxSVHYwL/8ATeMmS14ybOUpKQZqVLWCWDF0ZKBh0qLawKnIdalmqlMcxqQBTKNk67843H4dTxNkTsOo+EtvRM1JSpjoHFBDMbPM8fg1Gfmk02YHDYYE/wApAJUxAQHKhyAqd2FKO0W8XwabLUBMlrTmPhzJYElW5ZOoEXcLLXhOFGckqTO/iFYbMCQpKELWjK4+F1AuRdrwZ7I8aVjBMwOMUuemahSQpTJXRnSVIaoAdKmd3Bi1VziTBKlZ2yfPYKxPY9UhaDilpkyiBmWPExJI7sAXXq9hU1CTEmP4HhpUkY3DLTjMOlRRMSoHKCfBmUUMVAKKXDD4gXvDuLz1T+ApKlFS8HiO5mKYuoSZipWYG9ULSTpcRZ7I4ZWI4dxDDpDlSf5aafEqWQEjYPLS1LvBVUovAbxQjLalz2Wu03G8QeF4bEy5hkKK0pnZAAGJVLZJLlICkg31jD4QTu9PczFBdFKWVtlCFd53kzQJSUlZcaa66LsrxOTM4ZNwmLX3AWFFClBgkqZmauYLQVGmpDiFkdqMJJmyJSZcvEyzhTIxapSaKWoJKlIWrLnSSFA9aVDHTXOUXOLk1LOAxxWcjGSpWNwrzp2DXKE5CEqSZqUqStaUy1Op7rRWrG8Du3HZpc+cMdhXxErEIS+QFRSoAJCgL5CkaWUKgQJ4d2tmYZYThJYw8mWVMhS+97xyCZkw3VMIAq4AYAUpArDcSnI7xp81PeTFTDkmLQ5U5KSE3dzvGpTh0SyyuSw/6Gj4ThUcPxGAmLWpM6cSJ0olH8pCgRmUGzIBzJNdjzjP8Snol8RnTMOrPLTPTNSUggfEFqAJtV07F4od0BWquay9wQampoTeFUnW/wCoFX1NIDvXoWlYsbYoPcV7aKmYmbOkSkyhPkiTNKlBU0gFTFJDZKMCBdgdoy6VMkAlyPLTYQ5S/f5xAS9BUn6xrmZHKVj5JpUsqLb/AEjVcNwOQDeKfBuF5A6rmsHpEqOhXDah+mvYuSWTLi3LTDJaIsITBQ5YUmK60xcKYhUiIQHzZcU50qCsxEVpkqKIZ/GYN+sDRNKSxjST5MDcXhAbj84T1OkjbyuwU68kEnEWrFkTHGlafLc6wHmIVL0cbw+Ti44NunlB8ijjjgLHyHsV6wxWv57jlaIJeKHv09Yfn39+UAw0DaGTfp6+esaDsFOKMYEg/GhaddPEG/2iANPUenrrDJcwpUCklJuCDUelzDNVm2SZmD2TUjTf8SkS8VjeH4oBWGmL7+WUlyjvsqlpNfCyy4KQ4JL0NBEjieEwk8Lw0zEYmcEqCM8oIShR8IUtSsrqbYAEmpECRIQFFQSHJJJ1rcvo40h6rVru4frQ8oclqU3nAWd2X0TYDi0xGDxGHAS2KWtaszqKc4DihYPlBcuQdIr8PnzJSSErUMyQleVRRmAYgFqs7612rCAeT3/X8oaPT09fygbukwLnJ4ZDh5AQAE0AuXJfdVSz6FmtC3O1vk9DagofKHkX9fZ+0NUd/nGXNtg8ZIynYfpQbQj1015bGjxyltv8vbRBOX0gsUQctXryqYimr19XiObNjsLhlTCwBbeGIVNsJGDZGhJUWSHjRcJ4QEBzVUTcO4YmWKDzgtKkR0K69p0KqVFZYsqVFyXLjpcqLMtEGDioREyUxyUxKlMQhKUwxSYmIhCIohWUiK65cXimIiiLIDJsmKc/D8oMrlRXmSIhDPz8LygRiOHf20PyjWzcNFCdg4xKEZrEjLin2ZVS1IoQeunytD5eO5tBifg4GT+GJOjHcRz7NDF/tAypz0SIxj+/teHjFAwKXgVCyvX8x+URnvE6P0P7QrLRTXQCVLDHeeWnyhM4IgKrFK/tPoftCHiHX5/lGP8ALTBbH9BszPz97wzOxgOeIw0Y06A+hi1p5E8bCqpwiBeI96RRCZirJPnT6xPL4WpXxKAH+VyfnSGIaWTNRqkxi8Vz6NeGypa1nwpJ5m3rBPDcFSLgnqftaC8nBcvlDsNOl2MR0/2CcJwIO6/EdtP1g7hsK1qDaLEnCRdlYaGVFIYUUuiKVIi3LkxKiTE6ZUWaGS5UTJRD0y4kCIhBqRDwIUJh4EQsfCR0dFEEMMMJHRZRGuIlx0dEIV1xWmx0dEIUZ8Dp0LHRllooTdYpToWOi/RUium8Sy7R0dAWDkOTCR0dERglFotSY6Og0QsS9Ji/KhY6NGy7KiyiOjooonTEgjo6IQkESJtHR0QscIUR0dEIf//Z"/>
          <p:cNvSpPr>
            <a:spLocks noChangeAspect="1" noChangeArrowheads="1"/>
          </p:cNvSpPr>
          <p:nvPr/>
        </p:nvSpPr>
        <p:spPr bwMode="auto">
          <a:xfrm>
            <a:off x="155575" y="-10287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6" name="AutoShape 4" descr="data:image/jpeg;base64,/9j/4AAQSkZJRgABAQAAAQABAAD/2wCEAAkGBhQSERUUEhQUFBUUGBcWFRgYGBgaFxgYGRgVGBoWGBYXGyYeGRkkHBYWHy8gIycpLCwsFiAxNTAqNSYrLCkBCQoKDgwOGg8PGiwkHyQpKSkpKiosKSwpLCksKSwpLCwsKSwsKSkpKSwsKSwsLCksKSwsLCwpKSwpLCwsKSwsKf/AABEIAOEA4AMBIgACEQEDEQH/xAAcAAABBQEBAQAAAAAAAAAAAAAFAQIDBAYABwj/xABBEAABAgQEAwYEBAQEBQUAAAABAhEAAyExBBJBUQVhcQYTIoGR8DKhscEH0eHxFCNCUkNigpIVJDNyshZUY6LC/8QAGgEAAgMBAQAAAAAAAAAAAAAAAwQAAQIFBv/EAC0RAAICAQQCAgEDAgcAAAAAAAABAgMRBBIhMRNBIlFhIzKBofEFFEJDcZHw/9oADAMBAAIRAxEAPwDaxwhI6KLFaOjo54hDoWGmOKoog54WIzMgbjePy5euY7CKlJRWWU2l2Fop4vjEqV8aw+wqflGWx3aCbMcA5Bsk18zA2XJKrOTyr6tHPs10U8R5Fp6lLhI0mI7aJtLlKPNRAH+0OYHzu2U/+kSk/wCgqP8A9j9ogw3B5izlSkk7AEnzCQcvm0EsN2QmEjOyOa1BLXHw1VptAVfdJ8IXd1j6BS+0+LP+MR/2oQP/AMxArjuKP+PO/wBw+wjUr7Hyww7xBcVOWarXyHlQw6b2MlsCFXFXkzaeQVQeca/Wfsy/K/ZkFcaxP/uJ3+8w+V2ixKbT1nkplfJQjTHsWjxZVS6WczpZU2oGU06PFSZ2MLeBSFb5JoBH+mYlJi8XIr9VeyjL7bYgfEJa+qMvzSYu4ft6mneSSOaFA/JTHnFDFdkZyKlEwDQmWpQ01l5m84FTuGqSPhzcwxIAN8oq177RpXWR7NLUWx7N/guOyJ3wTEv/AGqor0MXjHk5SxYuD6N6wR4f2inSrKzJ2VX5wzDUKXYxXqlLvg9HeEEAOH9rpcyivAr5esG0zgRQwymmNKSlyiSOaGhUc8WWOhI5454hDoWEjhEIc8c8IYR4oguaEKoYTEalxCEhXFfEY5KA5LRWxmPCBesAJ85UwufKFNRqo0r8gbLVAs47i6l0S6R9fSKUrCFRYB/z87mC/C+zyplVeFGpNB5G5jSYXBJlj+WlgG/mKYUY+LxFkjpHMxbe8z6Em5T5YAwnZc/4pSgXrf8A2CuzksKiDWG4XJAASgzCLu5TsPCCEerx2K4vKlqYrExTiniykf1Bw4b1JIEB+IdrlqTlQAm4poh1ZUoANCzOX0EHhCutF5jFGmLy0MpSZQoCAkgJtogAB9CfnFTD46QhypaiXqxQlzmIygFQUFasWf5RlMFhMRicwkpUrKA5BCU1ZhoGobbb3I4rsf3dcRi8PLX8RSpSXA5KWRzDtp5QXzP/AEo0t0uUggO0OGC7TgmoYkqJASCfCklTsQAKQi+0eFSFBMtKgQ4IVVVHY0K0KBIB/KBMzscpVZE+RPvREwPZwEhy5IIPVjaM/i8KuUoy5gyqDBtrMzbsKvGHfJdozKU49o2UrtJhAsgpmOSTmBpUgWNtbwsvjeHUaKmIFQy1pSSxoUpmZkDUsVAkWBtGDJOutKV5FtXp1pCH08tRUMetYtagx52eifxckqeXiJZIbdwHuTLIH+lnptFjGSe8FUy5xQxUc0uYqoIAUCy0mu4O1o81zsaHmP2epr9YfheIKlqCkkginhLcqZdtH5wRXJ9mld9o2mN4BJWMqh3K00LupPInvfFct4FwDxvYdbZpREx3ICXfw0cpWyg7aPHYHtniEMCoKDMoqSk1JdybEhmcuz6waw/a3Cr8Uwd0pVTlSVsWf4gMptyDERrEJl4rmYGfhFofMGrzvz1B6tFrh3HZko0JI2NRHoWK4fLxCMwInyyC01I8Q0yrs5/yl2bSMnxrseUuqSO8QHfKC4/7k6dQ4i8ShyibZ1/t6DPC+NJmil9oJBceZYXEqlKcUa/7RteE8VE1N6iGa7FIbqtU1z2GwqFBiuhcSBUFDk0dDHhwMQg0qhpVCKMRKXFEFXMili8YEiHz5zCA0xZWft5mFdVqFTH8gbLNqIVErUT940vCez4SypoJ2Sxc7PsmHcE4LlHeLHiFkkUGgJf9Yg4vx66JTZT8RbxFVKglgkODWsceMf8Acs7EXxywnj+LIk/EgKWx8CFDKmhd3diNQ3OsZniHGlTEsbN8P9ApTLSubYh4oqWVKAFSS1AHU5ZupJuYNYjhcjBJTM4gSoqSMkhBBWpVcz1HhAAq4FSHMFU52vEei1us66M+SpTgOroCauKFuVhBLs3wMT5ijNJTJkjvJpNAwchBOjgFxcARXxH4qzh4cNIw8hALhk5ywsXol76dIGcS/ELF4iUqVMVLCVkPkRkIarXJyvXfnBVSovLeSlGuLy3kvdqe30xajKwijIwyPCkS/Ape6iQHSnklr1uwxkxANWrat92rV9fPnCqV89vp6wjb+pt1f7wxlmJWSkRJ8JCk0UkkpUmikkH4kqDFKnFCPlaN/wBme3acQE4PiPiSohMue4C0qoEiY1wS4z7llCrxgSPqOtqU2184iWKHUas1ifXeN8NYZquxpmy4twtciYZagHDdFB6eQ1trtFEq5kBhyoYNY3FDE4HC4lSs02uHm0ASTKUp1m3iUCmnOApHP5hvPyNo57W14B2x2y4OPMjUPQbPboPWIy49sKH5CFBp6U+212LQije19NdTb31jQIQnoRTfQkANpf5QqV87a20LkfKGn2Ob36QiCORsNAWenR9o2WWsNxKZLX3iFELFlV1S7V91jW8O7XomKSJye7VXxIbu7f1h3CS/O72eMQn3XlV209OcKmZ6nlye/TzrB4WMJC2SNtx/sqJo7xITKUQClILoWDYoNana1KRjZa14eZUFKgaj7QW4F2hMkhwlSdMyi6X1DAsRT6RpeK8Gl4oeBaFKA+NJACnoAefhLEdIMueYh/3fKBW4ZxITUggwSQuMFL7zCzS41r73jX4HHBaQQYZhLcOV2b1+QklUPSYgSqJUmNhiNaorzJjQ6YqB+OnsIHOShFyZiTwslfGTsxYQZ7PcMAAmrsLZmApXMXskNyeKHBeGd4sZvhuWBNBVqQS45xUECUg0DZy4ZwWCBqTytWOBKfkk7p/whJyy8kPHuOBYKJfwO5U/x6ilwl61MZ6csM/MmvUF39vD1rfZxy1PP1pEJdttN9R78oWlY7Hli83k0XZiSiVKm42cHThwRLGpWOQ2Kgkcydo854txGZiJq5s1RUtRNSbAaJ2SBQAbxu+Oz8vBJISWzzSFCjkhUwm12IfyEedEv8jrq3zJDx1K1tSX/shbXtSivrJGX28vRrRze7UhT5C+97mjXakSYUgE5k5vCrKLALNifmW1LbQXgXRG3r9DT6faEyvo+l3poOW/nDp5SD4S40JFWDX3VpHEVZq1F+Xo0Qsjy83v+ppatIjX5/rt6e6xKtVPR/SltfziJamfz5jmftG0RI2XB0KHByf6f4xZq1giUkBJNqgmmoMDjrZh8qm43L+lYL4Phs04HCyR4UKRMxU5RdMtAXMISqYtQoQhw2vOB2M4vIkqCcKBPWAB385IKXa8mQQ3+pb7gawvOLlNsPZHLTfWBkjAzJgJRLWpIcqWASkEBz4qJo4iFUpTkZfgOUjVJowLPv0rA3GY6bNUTMWpZJc5rUDUTZLMGbYbCI8Ni1ylZpS1yywAKFKQWb+5JcDWlOUX4wO2ISSoG1d2L867kufSGpfn9ag1N9KWifB9p8wCMYkzkABImpCRiEeIGi2/mhgXSqpehcxNxPhxkqZ88tQeVMAZMxFwpFS/xBw7hm0inBx5JKvjKZSV5Dazat1c18jDVL67W9H+n0hxN6+fkRflvDFBqgW2cejxaBseFtrp6225EQV4Nx5ckgElSAfgNfCbpSHBD0N7iArNyq1Leg8g3Uw8D67NV20rG4yaZqMnF5PRuL8NRiZYmXCnEpQZyNjowLn94yeGMzCz+7WaP5b0juAcbMpbEshVJjozkBwCxu4Z6QZ7ScPTOk96h/7pZ3611+8NReeUNqWfkglJmvFhBgBwHH50B7i8GkKhpc8jyeVkhmqgXO8SmEXZ64l4Bg86yohwAbOTT2Y5uullKtewFz4wEjiBh5CWrMWCEtzuo6tpGbevrUfWuvOLnFMd3kwkPlHwizJFKgxTSXe9a1+7aUjiXWbnhdITbyyKY35evKK6v286FqaveLcwX1rps99GFYrrHrW/Q/KMRBsMYGSrFcNxGGSMy5ChOlMB4rqyJDuWOYPSqtWMecTEtzodKkU0bXfnG04XxNeHmiagAqAIq9UkVSWbam0EOO9iU4tJxWAIdZKpklRFF/5W+HU5TdxHVpnvj+Qrj5YJrtHnJDUPTpc0HK3JoYFUcW9i761izisIqUooWlSFJukhiKvXz15xDlbzffXW3QU2guRcjV766na/lHHUWtSlzo2tKxzi3+nfy6fnHNS+486axosaWD+n7GGFALAkgEsogOwB8RFalnoYUn3+Rgl2X4YjE4yRJW+WatlZSAcoBJAJZnZt60rG4o1FZYQ7S9r14rLKSO6w8sJTLlPmJCGCFzTYqbKwNvnANKvpXfzG7x9D/wDpvDdz3XcSe7ZsoQltrs+Ztbx4Px/AiTiZ0pJpLWpCS9KU62IFdYk4uLD6iuUeWwcU/m+nUbgR2Xyfr6QpQ3zelXD0OhjtGp+/v5xkXIVCur02+bxpuzc3vsHiJCnfDg4qVVqEpROQoqdkuUqYavd65vNtqfbaxovw/dMzFTAAyMJMBsfjXLSlwoWdJJtasbxwFq9r7KpNdCX/ACO4oKW1iKg+WtxpvfWJVBzv16BiSdT0iNhr1v8AYOzN1hZC7GhWj+nViRyhHcdQPpUeTA9Y5r8mLdOvUexCH3pT9SY0UxyVtUUao396xquyvECv+SQVlT5BsSKqszEtfeMmdrOD9BoNAKRLh55QoEGt9qUpuxtBoSwwlU9rNBOwhwuJa6ZlQQCKvapjQyZjiKPFJgxeFExFFJZTO5BoGqz1EM4NPKpYetodg/R06n6H4hUFArusNlzEKV8IGoprA1KMyh1ifieLzKZLeGlBHG1lmJN/wAslyU1n5HrU7trUxHm+Xo97a1EPUbfK2+xPWsMfoDT7ijxxhcapq/MamzPt02iCYW9H06OdLi24iYq+/wBDUbnR/SIZin+utydtb3gkTLIVpvXe/MC9L0h+C4pNw6yuUsoVqKMoC2dJoU1oNNGi/wAF7PTcUpkUSGCllmTqwb4lMT0ibG9ocDw9ZTIlHFzU3WpYEtKgzZSxdW7W3h6mqUnuXBuuuf7s4QVwyk8UyIxWDWCKCfLoAxL5iqrGvh8VYEdoPwuEoFUrEywLtPUlG/8AUKE1o4EZvjn4hYzEjKqaJSGqiT4QRQ1UTmNjRxSNT2V/CaXNkInYpa88xIWlCCBlSoOnMpQJKmq1APKOoq8oY+NnCWX99HnGIlsohwSDcMQW2y3HS7vDLe9I0/bLskcDNCQorlrBMs5WsfhNaqBIs1w0ZfL+RNz1feB5E2trwxCi1eVKvzGzxJgsaqRNlzkXlrStL2JSXYt/SWrr6RCsb8vfOGr8h7EbiyReOT09X42PK8OFImsbzAZYU9CzBZGrUiH8MOHla8RxDEqTkGdOZTZSpRSuYsuLJ8IHN48+4bw9c+ciVKS65imTtzUosWSAC5Mem9rpieH4DDcNlHOucQgks+QzUKWpSRosqKW2e8HzueWOVydnyn0gT+LOAyYxKwGzoB5EpcEAD1PURhmDWpbZ6edeceifjEgJnSEgNllqAGycwAAapt8usedrqOuv3flYQt7YvesWMiPlY15C55DnG44dJ/hOFnOGnY8gpBAJGHQ2UkcySprjPGKlzihSVAAlCkqAIcOlQIScwINtQ1avG27YL72bLxIKinEyUTkgl+7B/wAMMwypPKNTliJcPjByQAJD3q9HbWorqTfzhqjr89etqlo47PQ08vS1U1McQ4fdrWemtNh6wshYjL0ccujaOeRHrDQ37l9rtrR4UIo7EM3zNm1e5PWOz2/SrE232jZBCKHWz/WtGFbaxxPy/eOUmln+xqNaw0GmvIXtFoo0vZXiTZpSyMqhR7g11u3KLHB1ZVKRsfyMZjB4nIsKFxX6VjTomHvMxuq9GP1rDtch/TzyEZQ1drxCpTl+u/zG1YXNT84aOdo8/rJfNlT7GfT09gQig2//AIuOpsK1h+b9fmHP5RGqvo/yFTy0hFAWhqvlVNr6UO1qwuCwJnTUSkAvMLdBQlTbAByTvzEMWwe29dgbEaUq0Hexasi8RNYvKkkjTenP4RobQ1p4bppMkI7pJMD9tO1/dA4LBnJKlBlrSWK1VzpBp4XuRc8r4An3Z39vE82YVF1VKnemqq2oA5L+UQkUOvPSlzT0js5RU57mRLS9DsQfo7R7T2O/EHCHCSkTZ6ZUyXLQhaZpy1SAl0rZlBg9C4F9Y8ZI+36V2aEb67u3ODRs2o1Ta6zafiJ2sl4yYgSXySgoBRcFWZQBKRsWo/M6xjFK8t9uvlC5vvXnrTZjDCGNWb23r+cBSMTlvlk7N7aw6QsnDqUoJSlS1KLJSkOpRdmSLkvSkaDgXYLF4plJQZcs/wCJMdKW/wAobOoGrEBixrG/wXBMDwWX32IWJk8/CopBmEiyZEr+nYq9TVoPGAWuly5fCIex/AEcKw8zGY0pE0pAYfEhND3QNlTFEBwP7QN4yvAp0zivF5cyaHSk96UtREqXWWjmCsovdzAztb2ym49br8ElBeXKBdtMymAzLO+j0ja8Kwo4Pw1U6YGxeJ+EEeKWSPDLDiyR4lc96Nptd+kHTT4XSM5+I3FRNxy8pBEoCW/NPx8/iJHlGU986ff84fNnEkklySSS9XL1KjeIjqW269D9YWQnOW6WRqh9gH08n+UapSB/w3BKN3xQTtk7/bSpuNIy8nDKmKCZaStaiEoABJKiWoAHPNtuUbLtGpMsScJLLjCI7pah8JnHxTVBhophzc0jU/2m0sRbAqifOp5gw0o9+drtq/nyEOCHdq6CjtSl7dIaoVrRhdw9Bc9TpzhcXIwLB6tqNPyvDSXpTTfat7aWPpEnUkB38z02YX3iPyD0uPNjzjSLEfkfbGm1d4QU98/rCOdD1qK0uRCH0vS2xvp+sWZ9DgluZG1PnB/huKzJro0Z8msEeFTWIhmp8jFDxI0MxcSoHn7s8V5wrEqGbQ8489qs+SQafYov9Dtz2f8AOGLFL7Namg6nV+USPf3+0MPT7a6VtC6YJkJfer8tXLnc0pBzsUQpc+TrOkqSlRIuKEf3E+MEtsYCKT7HVvprC4WeZcxK00KSFJ9QWfmzP9Yaonsnlkre2aZj8dhihSkK+JCiC9vCSk06piuRXQEHXmNDy+0ekdrOzqcYn+MwiXVUT5Q+PMG8TChIDONQxEeczUtQuNCGa1nSau7mOujE69jIj79Od9fWD3C+G4CZk73GzJJVUgyCAlrpMzMR0Nt4AqH6uPX7CEy8tRR77eVz+UbTXsqLS7N9wzspwlWXNjVqJTmqUynGcouoOkukun4mINiIPI47wTCHwJlKKC4UiUqaSSGJEwgg7O7VjyH1OvsfaFfn96/Wm8bUseg6ujFfGKN1xn8X8RMLYZIkBmL5Zi3c+IEhh4dC8YZUxU1bkmYtajfMtaiS5oASXLlhEZv78o9E7E45EjhuIxGGl5cRLKZap0wJU5UQcstKT4UAZaampdotvjMi1KVr5fA/sf2GTh5smdxBUpC1EDDyFqTmXMIcFQtmSRRLGo3pF3tJw9PEJiiZisPiZHhMmesd0XYDul0BBIqoCpYQIxuJ/wCJYcS5jfx0ovhZpAT3ocqMolKcqVeHwks6gGYuD3DuPysckYbiR7vFIdEmesMSo/4U9JDBTgBjQ2DGI3mPxDJxccLp/wBQFiuxGNRQ4WcQCQ6QF/8AiSC8PwXYPGziAMMtIu8xkJAqAXJcWNhpzEGsXjeIYJRlrnT5YchJUrOlQcjMlSnodBQgbQMxvHMRODTZ8yYK0Uph4nCqAAM1GL7QJziuxb9KPHIYwUjDcNQVIWnFYw5kd6B4JIYgiW7gqema/QUOcJsGp6mh9uYS9ejcqMHAsGrCKVQ1LelGL/eAym5MHZZu4XQky13r1NOtQ5tpzhiq2o5083q2jHSHVc+Y0Hn5QgTa/ro/6xATIyny+bPYAmldeR5Q0q96fvVokIFHPptTasMPJj+1vQRpEYxQ9jl0AsPnDcu592puTU+USEfL9LPZ4YPztu9W01aLM5G8/decT4KZ40tvFc+6+9Is8NS8xMMV9hac7kajFUMSSi/3huLTSGYWZ796xx9fDbaxuxYZZJ5H96PvCKT8ug2udhWkcD76/eEb7C1r+pvS0c9AWMZvPe5pc7fvEKkaDX51oa2HKJTuxfXa2vpaOXz6lq6/UPG0ZYvD+KzZC88pWUkbOFXICgbgOTcQYxPHcJiS+LwiSpgykK8R0cl0kDap15QCIajWah6H6xCpO/nzcfOotDVV0o8I0rHFY7Qck9m+H4pM2XhpcxE7Ioys61EOk3AejlQfkp484xGHUhRSp0qSSlQIqFCh8OheNTKmqlqzpUoKSygbMfiD7kP8JuBB7inDJHFClctYw+KA8aVDwTSGAVmBAzB2GrGxAEP1W71z2aa8qylh/R5irT10Ftun1hijsw6Xb9Y0PEuwuNklWbDzClBDqQMyW0IIqebCjw3B9hcdNUAnDTA7+JYEtIs5JVTWgFbtDaTBKEvozZPupOwZtTyj0PF8NOC4dIwymE2atWJnACodglL7gNQ6g9Ta4f2Ww3DVCbiZicTiEAmXKQD3aFpfxKq5IYAFQFXYEtAPG4xU1apkxTqWcxO5PKwTygF9iS2r+QrXjhz2ylInqlzErQopUkuCnRQIZib2r02jS8W4TL4ukTZJRLxwQO9lf0TgKOFVdgKdQDoYzKhf5PZnFvWOkTly1JXLUpCkl0lJIPO12Gm0Dpt2cPoXqs2fF9E/Cu22IwubD4qWcRKTRcmfRcsj+xanajs73DENBjimBwysKjF4bv0JmrUlEuakf0uV+JyWzJuSbHSsOxHGsPjkhHEpZEwDKjEyg0xPIoHxB9g1RSIe02LkkSJGGUFysPKSkEfCpX9UwC2Y6ncmDXOMo59jk2tjec/X2A1kOHfnbU1G5OnTeETNpRnYioenU6OLBrQ1R5N0rbWkNUv3zo29ecAQj6EXqAxFwHrXpzcwq+lqk6m9WNqNQfKOSl/hBUzqLOSAzklrChrakEMH2bnzFI8HdpWf+pMORAFEk5lamjC50GsbwajBvpA4betKD24PnEatne13a/y/IHz0HH+x8/CpBWUqQoslSCSHZ2OtfF6QBXYHYn1BAoIvldklFx4ZAoa+lLHejsaNCk/sa6v6Rz8vvTblQ/SGJ2/Te/WLMClRtF3gif5kUVK3vb9YL9npdXMNUrkY08cyNDikQPlKYwTnJgTPoqFP8TqylIduj7CMtT298unOOKn8ur3/AGrFbDr5v5+6RYzH9ywPOOAKMQv10Debty5wgPzr9DTWOrU9dRoXhDsD7rXkKN6xozgQEG3OjONQ3O/ziJQ9KOLVFG5lyaxMSdQ9NeYtTT84hmEDXcbUoLxtFMjP6C7udq3P2iFaOQ1vUPeu5cRMo+vprbZgNTDCG8216inIwVPBj/gu4ftLiZYZM+YBzJUwt/UCXb0vekR4rtFiJgyrnzCA9Cphs5a9DasUctN+flo9/wBDDVr9+QoDr1hhWSaxk15p47Gzfo3ypX1+cRBqhretvroInl4ZS6S0KU18oKvprFnhfA507MZctK+7zFYWohNASElIIWSbAinOkajByMKMpMFn6Avz9tQQxSb/AD8q62GsaztzJlmRhMZIShEqcEoUkNQrDyySihYpWk1akDZmGTg5EmfMlpmzJ5eUhZV3aUhIPiF1rUSSHOVoP43F4Zp0NPD/AOwGE+/X06QS4J2dnYr/AKeRKXAzrVkQVUGVJZ1EXYb6RJxfHfxMpKsPghKMpSv4lUvMqWlJbKcwYUDqU7F0nqTPbzgWGRMkGbORIkJlgSkIlzJkyZlJUrIRQPmSWUSSQCYLGp+wkKO23wAx2WnDFJwiglM1QBNcwSgg+NQFgwJajnrF7hfEOGP3E+TPqruziFqyjmohJHdodgzKZJqY7sniZcvHIxSJU8SFf8uqdNU5MxeVKVTHINSUDKAQlqGlIu0XYbEyp00SpCpkpSlrlqlgqzBZJUhaQp0KS+WgAIYvBYQSWcBYwUVuSya3gfB+4xeKwCnMvESO8kq1yEmUtGZviSVpNzTKaO0A+LzpuM4DLUrNMn4eelMyiitS5a1SyQBckLTob+iz+1QRjuGd5MSTh5a5WJUlYKXmy0g1sQkoSVEEuUsLVhR2wlSTxOVJVNWnETDNkKlvLKVzJY7xQWWKWWARvBvjgY3QS7E4niJmG4P/AA2KSUzJiiZYUMwly0LQ0tRNAXCgkJsNrRkVpIDFiqgNr6s2nMbc40En8RcUqSmXNThppyis6WVHMzZiymJ0NHrGdVNUolS8viLnuwAlnNAlNBXQQvN5E7nGWMMjJHNtHho96/KHKPvXmWiOYrz92jKQqkNWvpGp4BhmS5jN4GRnWNhG1wUpgBD9UccnR00MclucIGYyU8F5qYoz5cbsgpxcWNSWUC8PMY6X1+tLmLqFD6Wb5vrA/Ey8pfSJsPiLfv8AWPK31OuWGIyjguk601/cvqI4e9R5n7cxDUmzft+ZhH129+ZoS+kARgVqVLUq/TVtzYcojXrofpTWHKXXo9nLbtzr5RHMFOQZxyN9Wdj6wSK5Mdsvqw0mRKE7FlWRR8CE0WpL5Sro5DC5PKsTY3imBVhZ0xMidKmoS4lrUxW62BC0qUnmRdIBfeLv4n4AgYKcl8kpfdKF2C0pCFX3GXz5wF7MSZS8SiXOSSmYcoYsM7f1sKvZtN7x0/GoNQxnIeT2y8eCnwbuJjKxMwyJbJZhmWXcDTwoFySNQ8EeN9nTJxcuT4sk8hMpdDmFAQWAAUCRTUMQ9YucW7LZuITJctGWSiQMRlQKq8RQZSU2zKKS1xyi7wpuJ4ESpiRh1ypn/KLdWYKkM00S1spk0QXJcPaDV6dcqSwXCnPxkiDiXDcfJxGTBEyMNKQFGavuwhRyknO9V1JD1HiGzxU7G8XJ4vNTMxPfqnSyCwCUOjIRlSNAAtINHBJ1hOOYjA8RyrxM6XhsTIK5c0g95IVlY0WCBlJqhVDQiuWBCe0EqTLwkvBkzP4ef3s2Z3XdhaXW6XVUDKSA5rmsIPtVbSXQV/F5zwHF4Ar4NjcJTPgZ01MulQmWsYiWQ/8A8alJfaHSJKeJ8Lw0tCkysTJQFSgtwF92nKSn+5CwKqFiC4pAZXa+cnE4ybJShAxXdqAWM7KQjI5SfDVN/JoB4vGTZy80+ZnLAABIQgAWACQAEipaLnbEHZfB/n0b3sTw9v4rBT5qD3iCBJQrP3YyjPMKk0S/eoYas8Z7g/bjPg0yMXhxjEookqXlmeFwCFgEFQTQFwWBcxRwWCnYSX3iJYQcWlSUkA94UXIQP6ErBFQHOQcnrcP7OTlTf4eXLUZiScySR4bAqKrAANU6neBuz0jDtcUoxQ3ifEzNlCSmUnDyErUoICitRKiXWV6qZqkgCrDUNXxacUZDPniWcoKRMWzCyb2YJDddzC4vh0yXM7paFImUGQ/ESXAGzHe0GpknC4GZ3OKkLxM0pBmFKwlMrMAQlCXAU1HWSLsNYzmTfAJeSXPRRldk1JwK8WFoKElilJzKSB4VZiKJIJHh0zOYpDg88yxNEmaZVTnAKkaVFQ4r8VusbP8AD3HyZuIxeERLWnDTRnly5hCsw8KJlRZ0keFza7wK7O9tsV/HplzZylSu/VKUjKgsFKUhASWBTlOWxsC7wTYvsK6YNJ5/uVBwRI4SrFs6lTkixpLCshIOuZRqagMGgEsV6HrcnXXaN5xNQk4bi+GIIQJ2eSAkEATkS5ikoA0SqpLUzaRgc248Wt7sIxZHD4MXwUcYIlPa1ohmr9fLpD50zT3feJuHYErUNhBKotgoQ3MLdn8FTMbmNNKTFTCyGAAi/JTHQSwjrRjtRYmJipNRBCYIrTUUizQHxMh4FPlUxjQzZcDMZhX6wlqtN5Y5XYKcM9DZU/l75RMFFmsftW2wECROyljF2ViA2nnZ+cebnW4sTaLCqANsdeXyEMWKGxH7W/Mxzv7u/P7RxPV72r15ANGUweDS8K7WyzhzIxUvvUhDUAUVpBohSSQ7UZQOg8wauM4aTNScHh8ZNmOAjvU+FCiSxCSQZhAZnLHU71D6j61fyFYSWtSSFJUUqFUkUIbZrAOY6ENU8JSWQnlfGUH+3vH1SuJYY4dShMRKWmYUhwUrWCEquCxSVHYwL/8ATeMmS14ybOUpKQZqVLWCWDF0ZKBh0qLawKnIdalmqlMcxqQBTKNk67843H4dTxNkTsOo+EtvRM1JSpjoHFBDMbPM8fg1Gfmk02YHDYYE/wApAJUxAQHKhyAqd2FKO0W8XwabLUBMlrTmPhzJYElW5ZOoEXcLLXhOFGckqTO/iFYbMCQpKELWjK4+F1AuRdrwZ7I8aVjBMwOMUuemahSQpTJXRnSVIaoAdKmd3Bi1VziTBKlZ2yfPYKxPY9UhaDilpkyiBmWPExJI7sAXXq9hU1CTEmP4HhpUkY3DLTjMOlRRMSoHKCfBmUUMVAKKXDD4gXvDuLz1T+ApKlFS8HiO5mKYuoSZipWYG9ULSTpcRZ7I4ZWI4dxDDpDlSf5aafEqWQEjYPLS1LvBVUovAbxQjLalz2Wu03G8QeF4bEy5hkKK0pnZAAGJVLZJLlICkg31jD4QTu9PczFBdFKWVtlCFd53kzQJSUlZcaa66LsrxOTM4ZNwmLX3AWFFClBgkqZmauYLQVGmpDiFkdqMJJmyJSZcvEyzhTIxapSaKWoJKlIWrLnSSFA9aVDHTXOUXOLk1LOAxxWcjGSpWNwrzp2DXKE5CEqSZqUqStaUy1Op7rRWrG8Du3HZpc+cMdhXxErEIS+QFRSoAJCgL5CkaWUKgQJ4d2tmYZYThJYw8mWVMhS+97xyCZkw3VMIAq4AYAUpArDcSnI7xp81PeTFTDkmLQ5U5KSE3dzvGpTh0SyyuSw/6Gj4ThUcPxGAmLWpM6cSJ0olH8pCgRmUGzIBzJNdjzjP8Snol8RnTMOrPLTPTNSUggfEFqAJtV07F4od0BWquay9wQampoTeFUnW/wCoFX1NIDvXoWlYsbYoPcV7aKmYmbOkSkyhPkiTNKlBU0gFTFJDZKMCBdgdoy6VMkAlyPLTYQ5S/f5xAS9BUn6xrmZHKVj5JpUsqLb/AEjVcNwOQDeKfBuF5A6rmsHpEqOhXDah+mvYuSWTLi3LTDJaIsITBQ5YUmK60xcKYhUiIQHzZcU50qCsxEVpkqKIZ/GYN+sDRNKSxjST5MDcXhAbj84T1OkjbyuwU68kEnEWrFkTHGlafLc6wHmIVL0cbw+Ti44NunlB8ijjjgLHyHsV6wxWv57jlaIJeKHv09Yfn39+UAw0DaGTfp6+esaDsFOKMYEg/GhaddPEG/2iANPUenrrDJcwpUCklJuCDUelzDNVm2SZmD2TUjTf8SkS8VjeH4oBWGmL7+WUlyjvsqlpNfCyy4KQ4JL0NBEjieEwk8Lw0zEYmcEqCM8oIShR8IUtSsrqbYAEmpECRIQFFQSHJJJ1rcvo40h6rVru4frQ8oclqU3nAWd2X0TYDi0xGDxGHAS2KWtaszqKc4DihYPlBcuQdIr8PnzJSSErUMyQleVRRmAYgFqs7612rCAeT3/X8oaPT09fygbukwLnJ4ZDh5AQAE0AuXJfdVSz6FmtC3O1vk9DagofKHkX9fZ+0NUd/nGXNtg8ZIynYfpQbQj1015bGjxyltv8vbRBOX0gsUQctXryqYimr19XiObNjsLhlTCwBbeGIVNsJGDZGhJUWSHjRcJ4QEBzVUTcO4YmWKDzgtKkR0K69p0KqVFZYsqVFyXLjpcqLMtEGDioREyUxyUxKlMQhKUwxSYmIhCIohWUiK65cXimIiiLIDJsmKc/D8oMrlRXmSIhDPz8LygRiOHf20PyjWzcNFCdg4xKEZrEjLin2ZVS1IoQeunytD5eO5tBifg4GT+GJOjHcRz7NDF/tAypz0SIxj+/teHjFAwKXgVCyvX8x+URnvE6P0P7QrLRTXQCVLDHeeWnyhM4IgKrFK/tPoftCHiHX5/lGP8ALTBbH9BszPz97wzOxgOeIw0Y06A+hi1p5E8bCqpwiBeI96RRCZirJPnT6xPL4WpXxKAH+VyfnSGIaWTNRqkxi8Vz6NeGypa1nwpJ5m3rBPDcFSLgnqftaC8nBcvlDsNOl2MR0/2CcJwIO6/EdtP1g7hsK1qDaLEnCRdlYaGVFIYUUuiKVIi3LkxKiTE6ZUWaGS5UTJRD0y4kCIhBqRDwIUJh4EQsfCR0dFEEMMMJHRZRGuIlx0dEIV1xWmx0dEIUZ8Dp0LHRllooTdYpToWOi/RUium8Sy7R0dAWDkOTCR0dERglFotSY6Og0QsS9Ji/KhY6NGy7KiyiOjooonTEgjo6IQkESJtHR0QscIUR0dEIf//Z"/>
          <p:cNvSpPr>
            <a:spLocks noChangeAspect="1" noChangeArrowheads="1"/>
          </p:cNvSpPr>
          <p:nvPr/>
        </p:nvSpPr>
        <p:spPr bwMode="auto">
          <a:xfrm>
            <a:off x="307975" y="-876300"/>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 name="TextBox 2"/>
          <p:cNvSpPr txBox="1"/>
          <p:nvPr/>
        </p:nvSpPr>
        <p:spPr>
          <a:xfrm>
            <a:off x="172828" y="1219200"/>
            <a:ext cx="6248400" cy="7663636"/>
          </a:xfrm>
          <a:prstGeom prst="rect">
            <a:avLst/>
          </a:prstGeom>
          <a:noFill/>
        </p:spPr>
        <p:txBody>
          <a:bodyPr wrap="square" rtlCol="0">
            <a:spAutoFit/>
          </a:bodyPr>
          <a:lstStyle/>
          <a:p>
            <a:r>
              <a:rPr lang="en-IE" dirty="0" smtClean="0"/>
              <a:t>Ceisteanna bunaithe ar an sleamhnán deireanach.</a:t>
            </a:r>
          </a:p>
          <a:p>
            <a:endParaRPr lang="en-IE" dirty="0"/>
          </a:p>
          <a:p>
            <a:pPr marL="342900" indent="-342900" algn="just">
              <a:buAutoNum type="arabicPeriod"/>
            </a:pPr>
            <a:r>
              <a:rPr lang="en-IE" sz="2400" dirty="0" smtClean="0"/>
              <a:t>Cuir Gaeilge ar theideal an ghraif. Bain úsáid as na focail seo: bia mara agus easpórtáil. </a:t>
            </a:r>
          </a:p>
          <a:p>
            <a:pPr marL="342900" indent="-342900" algn="just">
              <a:buAutoNum type="arabicPeriod"/>
            </a:pPr>
            <a:endParaRPr lang="en-IE" sz="2400" dirty="0"/>
          </a:p>
          <a:p>
            <a:pPr marL="342900" indent="-342900" algn="just">
              <a:buAutoNum type="arabicPeriod"/>
            </a:pPr>
            <a:r>
              <a:rPr lang="en-IE" sz="2400" dirty="0" smtClean="0"/>
              <a:t>Scríobh amach na tíortha i nGaeilge.</a:t>
            </a:r>
          </a:p>
          <a:p>
            <a:pPr marL="342900" indent="-342900" algn="just">
              <a:buAutoNum type="arabicPeriod"/>
            </a:pPr>
            <a:endParaRPr lang="en-IE" sz="2400" dirty="0"/>
          </a:p>
          <a:p>
            <a:pPr marL="342900" indent="-342900" algn="just">
              <a:buAutoNum type="arabicPeriod"/>
            </a:pPr>
            <a:r>
              <a:rPr lang="en-IE" sz="2400" dirty="0" smtClean="0"/>
              <a:t>Cén tír a iompórtálann an méid is mó éisc as Éirinn? Cén fáth, dar leat?</a:t>
            </a:r>
          </a:p>
          <a:p>
            <a:pPr marL="342900" indent="-342900" algn="just">
              <a:buAutoNum type="arabicPeriod"/>
            </a:pPr>
            <a:endParaRPr lang="en-IE" sz="2400" dirty="0"/>
          </a:p>
          <a:p>
            <a:pPr marL="342900" indent="-342900" algn="just">
              <a:buAutoNum type="arabicPeriod"/>
            </a:pPr>
            <a:r>
              <a:rPr lang="en-IE" sz="2400" dirty="0" smtClean="0"/>
              <a:t>Cén tír a iompórtálann an méid is lú éisc as Éirinn? Cén fáth, dar leat?</a:t>
            </a:r>
          </a:p>
          <a:p>
            <a:pPr marL="342900" indent="-342900" algn="just">
              <a:buAutoNum type="arabicPeriod"/>
            </a:pPr>
            <a:endParaRPr lang="en-IE" sz="2400" dirty="0"/>
          </a:p>
          <a:p>
            <a:pPr marL="342900" indent="-342900" algn="just">
              <a:buAutoNum type="arabicPeriod"/>
            </a:pPr>
            <a:r>
              <a:rPr lang="en-IE" sz="2400" dirty="0" smtClean="0"/>
              <a:t>An maith leat féin iasc? Cén cineál éisc a thaitníonn leat?</a:t>
            </a:r>
          </a:p>
          <a:p>
            <a:pPr marL="342900" indent="-342900" algn="just">
              <a:buAutoNum type="arabicPeriod"/>
            </a:pPr>
            <a:endParaRPr lang="en-IE" sz="2400" dirty="0"/>
          </a:p>
          <a:p>
            <a:pPr marL="342900" indent="-342900" algn="just">
              <a:buAutoNum type="arabicPeriod"/>
            </a:pPr>
            <a:r>
              <a:rPr lang="en-IE" sz="2400" dirty="0" smtClean="0"/>
              <a:t>Cén dochar a dhéanann an ró-iascaireacht agus an róshaothrú in uiscí na hÉireann, dar leat?</a:t>
            </a:r>
          </a:p>
          <a:p>
            <a:pPr marL="342900" indent="-342900" algn="just">
              <a:buAutoNum type="arabicPeriod"/>
            </a:pPr>
            <a:endParaRPr lang="en-IE" sz="2400" dirty="0"/>
          </a:p>
          <a:p>
            <a:pPr marL="342900" indent="-342900" algn="just">
              <a:buAutoNum type="arabicPeriod"/>
            </a:pPr>
            <a:r>
              <a:rPr lang="en-IE" sz="2400" dirty="0" smtClean="0"/>
              <a:t> Conas is féidir éisc na hÉireann a chaomhnú?</a:t>
            </a:r>
          </a:p>
        </p:txBody>
      </p:sp>
    </p:spTree>
    <p:extLst>
      <p:ext uri="{BB962C8B-B14F-4D97-AF65-F5344CB8AC3E}">
        <p14:creationId xmlns:p14="http://schemas.microsoft.com/office/powerpoint/2010/main" val="13629433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 y="381000"/>
            <a:ext cx="6629400" cy="853016"/>
          </a:xfrm>
        </p:spPr>
        <p:txBody>
          <a:bodyPr>
            <a:normAutofit fontScale="90000"/>
          </a:bodyPr>
          <a:lstStyle/>
          <a:p>
            <a:pPr algn="l"/>
            <a:r>
              <a:rPr lang="en-IE" sz="3700" b="1" dirty="0" smtClean="0"/>
              <a:t>Conair eile</a:t>
            </a:r>
            <a:r>
              <a:rPr lang="en-IE" sz="3300" b="1" dirty="0" smtClean="0"/>
              <a:t>			                  </a:t>
            </a:r>
            <a:r>
              <a:rPr lang="en-IE" sz="1800" b="1" dirty="0" smtClean="0"/>
              <a:t>Plé </a:t>
            </a:r>
            <a:endParaRPr lang="ga-IE" sz="1800" dirty="0"/>
          </a:p>
        </p:txBody>
      </p:sp>
      <p:sp>
        <p:nvSpPr>
          <p:cNvPr id="5" name="Right Arrow 4"/>
          <p:cNvSpPr/>
          <p:nvPr/>
        </p:nvSpPr>
        <p:spPr>
          <a:xfrm>
            <a:off x="228600" y="1011444"/>
            <a:ext cx="4724400" cy="45719"/>
          </a:xfrm>
          <a:prstGeom prst="rightArrow">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a-IE"/>
          </a:p>
        </p:txBody>
      </p:sp>
      <p:sp>
        <p:nvSpPr>
          <p:cNvPr id="2" name="AutoShape 2" descr="data:image/jpeg;base64,/9j/4AAQSkZJRgABAQAAAQABAAD/2wCEAAkGBhQSERUUEhQUFBUUGBcWFRgYGBgaFxgYGRgVGBoWGBYXGyYeGRkkHBYWHy8gIycpLCwsFiAxNTAqNSYrLCkBCQoKDgwOGg8PGiwkHyQpKSkpKiosKSwpLCksKSwpLCwsKSwsKSkpKSwsKSwsLCksKSwsLCwpKSwpLCwsKSwsKf/AABEIAOEA4AMBIgACEQEDEQH/xAAcAAABBQEBAQAAAAAAAAAAAAAFAQIDBAYABwj/xABBEAABAgQEAwYEBAQEBQUAAAABAhEAAyExBBJBUQVhcQYTIoGR8DKhscEH0eHxFCNCUkNigpIVJDNyshZUY6LC/8QAGgEAAgMBAQAAAAAAAAAAAAAAAwQAAQIFBv/EAC0RAAICAQQCAgEDAgcAAAAAAAABAgMRBBIhMRNBIlFhIzKBofEFFEJDcZHw/9oADAMBAAIRAxEAPwDaxwhI6KLFaOjo54hDoWGmOKoog54WIzMgbjePy5euY7CKlJRWWU2l2Fop4vjEqV8aw+wqflGWx3aCbMcA5Bsk18zA2XJKrOTyr6tHPs10U8R5Fp6lLhI0mI7aJtLlKPNRAH+0OYHzu2U/+kSk/wCgqP8A9j9ogw3B5izlSkk7AEnzCQcvm0EsN2QmEjOyOa1BLXHw1VptAVfdJ8IXd1j6BS+0+LP+MR/2oQP/AMxArjuKP+PO/wBw+wjUr7Hyww7xBcVOWarXyHlQw6b2MlsCFXFXkzaeQVQeca/Wfsy/K/ZkFcaxP/uJ3+8w+V2ixKbT1nkplfJQjTHsWjxZVS6WczpZU2oGU06PFSZ2MLeBSFb5JoBH+mYlJi8XIr9VeyjL7bYgfEJa+qMvzSYu4ft6mneSSOaFA/JTHnFDFdkZyKlEwDQmWpQ01l5m84FTuGqSPhzcwxIAN8oq177RpXWR7NLUWx7N/guOyJ3wTEv/AGqor0MXjHk5SxYuD6N6wR4f2inSrKzJ2VX5wzDUKXYxXqlLvg9HeEEAOH9rpcyivAr5esG0zgRQwymmNKSlyiSOaGhUc8WWOhI5454hDoWEjhEIc8c8IYR4oguaEKoYTEalxCEhXFfEY5KA5LRWxmPCBesAJ85UwufKFNRqo0r8gbLVAs47i6l0S6R9fSKUrCFRYB/z87mC/C+zyplVeFGpNB5G5jSYXBJlj+WlgG/mKYUY+LxFkjpHMxbe8z6Em5T5YAwnZc/4pSgXrf8A2CuzksKiDWG4XJAASgzCLu5TsPCCEerx2K4vKlqYrExTiniykf1Bw4b1JIEB+IdrlqTlQAm4poh1ZUoANCzOX0EHhCutF5jFGmLy0MpSZQoCAkgJtogAB9CfnFTD46QhypaiXqxQlzmIygFQUFasWf5RlMFhMRicwkpUrKA5BCU1ZhoGobbb3I4rsf3dcRi8PLX8RSpSXA5KWRzDtp5QXzP/AEo0t0uUggO0OGC7TgmoYkqJASCfCklTsQAKQi+0eFSFBMtKgQ4IVVVHY0K0KBIB/KBMzscpVZE+RPvREwPZwEhy5IIPVjaM/i8KuUoy5gyqDBtrMzbsKvGHfJdozKU49o2UrtJhAsgpmOSTmBpUgWNtbwsvjeHUaKmIFQy1pSSxoUpmZkDUsVAkWBtGDJOutKV5FtXp1pCH08tRUMetYtagx52eifxckqeXiJZIbdwHuTLIH+lnptFjGSe8FUy5xQxUc0uYqoIAUCy0mu4O1o81zsaHmP2epr9YfheIKlqCkkginhLcqZdtH5wRXJ9mld9o2mN4BJWMqh3K00LupPInvfFct4FwDxvYdbZpREx3ICXfw0cpWyg7aPHYHtniEMCoKDMoqSk1JdybEhmcuz6waw/a3Cr8Uwd0pVTlSVsWf4gMptyDERrEJl4rmYGfhFofMGrzvz1B6tFrh3HZko0JI2NRHoWK4fLxCMwInyyC01I8Q0yrs5/yl2bSMnxrseUuqSO8QHfKC4/7k6dQ4i8ShyibZ1/t6DPC+NJmil9oJBceZYXEqlKcUa/7RteE8VE1N6iGa7FIbqtU1z2GwqFBiuhcSBUFDk0dDHhwMQg0qhpVCKMRKXFEFXMili8YEiHz5zCA0xZWft5mFdVqFTH8gbLNqIVErUT940vCez4SypoJ2Sxc7PsmHcE4LlHeLHiFkkUGgJf9Yg4vx66JTZT8RbxFVKglgkODWsceMf8Acs7EXxywnj+LIk/EgKWx8CFDKmhd3diNQ3OsZniHGlTEsbN8P9ApTLSubYh4oqWVKAFSS1AHU5ZupJuYNYjhcjBJTM4gSoqSMkhBBWpVcz1HhAAq4FSHMFU52vEei1us66M+SpTgOroCauKFuVhBLs3wMT5ijNJTJkjvJpNAwchBOjgFxcARXxH4qzh4cNIw8hALhk5ywsXol76dIGcS/ELF4iUqVMVLCVkPkRkIarXJyvXfnBVSovLeSlGuLy3kvdqe30xajKwijIwyPCkS/Ape6iQHSnklr1uwxkxANWrat92rV9fPnCqV89vp6wjb+pt1f7wxlmJWSkRJ8JCk0UkkpUmikkH4kqDFKnFCPlaN/wBme3acQE4PiPiSohMue4C0qoEiY1wS4z7llCrxgSPqOtqU2184iWKHUas1ifXeN8NYZquxpmy4twtciYZagHDdFB6eQ1trtFEq5kBhyoYNY3FDE4HC4lSs02uHm0ASTKUp1m3iUCmnOApHP5hvPyNo57W14B2x2y4OPMjUPQbPboPWIy49sKH5CFBp6U+212LQije19NdTb31jQIQnoRTfQkANpf5QqV87a20LkfKGn2Ob36QiCORsNAWenR9o2WWsNxKZLX3iFELFlV1S7V91jW8O7XomKSJye7VXxIbu7f1h3CS/O72eMQn3XlV209OcKmZ6nlye/TzrB4WMJC2SNtx/sqJo7xITKUQClILoWDYoNana1KRjZa14eZUFKgaj7QW4F2hMkhwlSdMyi6X1DAsRT6RpeK8Gl4oeBaFKA+NJACnoAefhLEdIMueYh/3fKBW4ZxITUggwSQuMFL7zCzS41r73jX4HHBaQQYZhLcOV2b1+QklUPSYgSqJUmNhiNaorzJjQ6YqB+OnsIHOShFyZiTwslfGTsxYQZ7PcMAAmrsLZmApXMXskNyeKHBeGd4sZvhuWBNBVqQS45xUECUg0DZy4ZwWCBqTytWOBKfkk7p/whJyy8kPHuOBYKJfwO5U/x6ilwl61MZ6csM/MmvUF39vD1rfZxy1PP1pEJdttN9R78oWlY7Hli83k0XZiSiVKm42cHThwRLGpWOQ2Kgkcydo854txGZiJq5s1RUtRNSbAaJ2SBQAbxu+Oz8vBJISWzzSFCjkhUwm12IfyEedEv8jrq3zJDx1K1tSX/shbXtSivrJGX28vRrRze7UhT5C+97mjXakSYUgE5k5vCrKLALNifmW1LbQXgXRG3r9DT6faEyvo+l3poOW/nDp5SD4S40JFWDX3VpHEVZq1F+Xo0Qsjy83v+ppatIjX5/rt6e6xKtVPR/SltfziJamfz5jmftG0RI2XB0KHByf6f4xZq1giUkBJNqgmmoMDjrZh8qm43L+lYL4Phs04HCyR4UKRMxU5RdMtAXMISqYtQoQhw2vOB2M4vIkqCcKBPWAB385IKXa8mQQ3+pb7gawvOLlNsPZHLTfWBkjAzJgJRLWpIcqWASkEBz4qJo4iFUpTkZfgOUjVJowLPv0rA3GY6bNUTMWpZJc5rUDUTZLMGbYbCI8Ni1ylZpS1yywAKFKQWb+5JcDWlOUX4wO2ISSoG1d2L867kufSGpfn9ag1N9KWifB9p8wCMYkzkABImpCRiEeIGi2/mhgXSqpehcxNxPhxkqZ88tQeVMAZMxFwpFS/xBw7hm0inBx5JKvjKZSV5Dazat1c18jDVL67W9H+n0hxN6+fkRflvDFBqgW2cejxaBseFtrp6225EQV4Nx5ckgElSAfgNfCbpSHBD0N7iArNyq1Leg8g3Uw8D67NV20rG4yaZqMnF5PRuL8NRiZYmXCnEpQZyNjowLn94yeGMzCz+7WaP5b0juAcbMpbEshVJjozkBwCxu4Z6QZ7ScPTOk96h/7pZ3611+8NReeUNqWfkglJmvFhBgBwHH50B7i8GkKhpc8jyeVkhmqgXO8SmEXZ64l4Bg86yohwAbOTT2Y5uullKtewFz4wEjiBh5CWrMWCEtzuo6tpGbevrUfWuvOLnFMd3kwkPlHwizJFKgxTSXe9a1+7aUjiXWbnhdITbyyKY35evKK6v286FqaveLcwX1rps99GFYrrHrW/Q/KMRBsMYGSrFcNxGGSMy5ChOlMB4rqyJDuWOYPSqtWMecTEtzodKkU0bXfnG04XxNeHmiagAqAIq9UkVSWbam0EOO9iU4tJxWAIdZKpklRFF/5W+HU5TdxHVpnvj+Qrj5YJrtHnJDUPTpc0HK3JoYFUcW9i761izisIqUooWlSFJukhiKvXz15xDlbzffXW3QU2guRcjV766na/lHHUWtSlzo2tKxzi3+nfy6fnHNS+486axosaWD+n7GGFALAkgEsogOwB8RFalnoYUn3+Rgl2X4YjE4yRJW+WatlZSAcoBJAJZnZt60rG4o1FZYQ7S9r14rLKSO6w8sJTLlPmJCGCFzTYqbKwNvnANKvpXfzG7x9D/wDpvDdz3XcSe7ZsoQltrs+Ztbx4Px/AiTiZ0pJpLWpCS9KU62IFdYk4uLD6iuUeWwcU/m+nUbgR2Xyfr6QpQ3zelXD0OhjtGp+/v5xkXIVCur02+bxpuzc3vsHiJCnfDg4qVVqEpROQoqdkuUqYavd65vNtqfbaxovw/dMzFTAAyMJMBsfjXLSlwoWdJJtasbxwFq9r7KpNdCX/ACO4oKW1iKg+WtxpvfWJVBzv16BiSdT0iNhr1v8AYOzN1hZC7GhWj+nViRyhHcdQPpUeTA9Y5r8mLdOvUexCH3pT9SY0UxyVtUUao396xquyvECv+SQVlT5BsSKqszEtfeMmdrOD9BoNAKRLh55QoEGt9qUpuxtBoSwwlU9rNBOwhwuJa6ZlQQCKvapjQyZjiKPFJgxeFExFFJZTO5BoGqz1EM4NPKpYetodg/R06n6H4hUFArusNlzEKV8IGoprA1KMyh1ifieLzKZLeGlBHG1lmJN/wAslyU1n5HrU7trUxHm+Xo97a1EPUbfK2+xPWsMfoDT7ijxxhcapq/MamzPt02iCYW9H06OdLi24iYq+/wBDUbnR/SIZin+utydtb3gkTLIVpvXe/MC9L0h+C4pNw6yuUsoVqKMoC2dJoU1oNNGi/wAF7PTcUpkUSGCllmTqwb4lMT0ibG9ocDw9ZTIlHFzU3WpYEtKgzZSxdW7W3h6mqUnuXBuuuf7s4QVwyk8UyIxWDWCKCfLoAxL5iqrGvh8VYEdoPwuEoFUrEywLtPUlG/8AUKE1o4EZvjn4hYzEjKqaJSGqiT4QRQ1UTmNjRxSNT2V/CaXNkInYpa88xIWlCCBlSoOnMpQJKmq1APKOoq8oY+NnCWX99HnGIlsohwSDcMQW2y3HS7vDLe9I0/bLskcDNCQorlrBMs5WsfhNaqBIs1w0ZfL+RNz1feB5E2trwxCi1eVKvzGzxJgsaqRNlzkXlrStL2JSXYt/SWrr6RCsb8vfOGr8h7EbiyReOT09X42PK8OFImsbzAZYU9CzBZGrUiH8MOHla8RxDEqTkGdOZTZSpRSuYsuLJ8IHN48+4bw9c+ciVKS65imTtzUosWSAC5Mem9rpieH4DDcNlHOucQgks+QzUKWpSRosqKW2e8HzueWOVydnyn0gT+LOAyYxKwGzoB5EpcEAD1PURhmDWpbZ6edeceifjEgJnSEgNllqAGycwAAapt8usedrqOuv3flYQt7YvesWMiPlY15C55DnG44dJ/hOFnOGnY8gpBAJGHQ2UkcySprjPGKlzihSVAAlCkqAIcOlQIScwINtQ1avG27YL72bLxIKinEyUTkgl+7B/wAMMwypPKNTliJcPjByQAJD3q9HbWorqTfzhqjr89etqlo47PQ08vS1U1McQ4fdrWemtNh6wshYjL0ccujaOeRHrDQ37l9rtrR4UIo7EM3zNm1e5PWOz2/SrE232jZBCKHWz/WtGFbaxxPy/eOUmln+xqNaw0GmvIXtFoo0vZXiTZpSyMqhR7g11u3KLHB1ZVKRsfyMZjB4nIsKFxX6VjTomHvMxuq9GP1rDtch/TzyEZQ1drxCpTl+u/zG1YXNT84aOdo8/rJfNlT7GfT09gQig2//AIuOpsK1h+b9fmHP5RGqvo/yFTy0hFAWhqvlVNr6UO1qwuCwJnTUSkAvMLdBQlTbAByTvzEMWwe29dgbEaUq0Hexasi8RNYvKkkjTenP4RobQ1p4bppMkI7pJMD9tO1/dA4LBnJKlBlrSWK1VzpBp4XuRc8r4An3Z39vE82YVF1VKnemqq2oA5L+UQkUOvPSlzT0js5RU57mRLS9DsQfo7R7T2O/EHCHCSkTZ6ZUyXLQhaZpy1SAl0rZlBg9C4F9Y8ZI+36V2aEb67u3ODRs2o1Ta6zafiJ2sl4yYgSXySgoBRcFWZQBKRsWo/M6xjFK8t9uvlC5vvXnrTZjDCGNWb23r+cBSMTlvlk7N7aw6QsnDqUoJSlS1KLJSkOpRdmSLkvSkaDgXYLF4plJQZcs/wCJMdKW/wAobOoGrEBixrG/wXBMDwWX32IWJk8/CopBmEiyZEr+nYq9TVoPGAWuly5fCIex/AEcKw8zGY0pE0pAYfEhND3QNlTFEBwP7QN4yvAp0zivF5cyaHSk96UtREqXWWjmCsovdzAztb2ym49br8ElBeXKBdtMymAzLO+j0ja8Kwo4Pw1U6YGxeJ+EEeKWSPDLDiyR4lc96Nptd+kHTT4XSM5+I3FRNxy8pBEoCW/NPx8/iJHlGU986ff84fNnEkklySSS9XL1KjeIjqW269D9YWQnOW6WRqh9gH08n+UapSB/w3BKN3xQTtk7/bSpuNIy8nDKmKCZaStaiEoABJKiWoAHPNtuUbLtGpMsScJLLjCI7pah8JnHxTVBhophzc0jU/2m0sRbAqifOp5gw0o9+drtq/nyEOCHdq6CjtSl7dIaoVrRhdw9Bc9TpzhcXIwLB6tqNPyvDSXpTTfat7aWPpEnUkB38z02YX3iPyD0uPNjzjSLEfkfbGm1d4QU98/rCOdD1qK0uRCH0vS2xvp+sWZ9DgluZG1PnB/huKzJro0Z8msEeFTWIhmp8jFDxI0MxcSoHn7s8V5wrEqGbQ8489qs+SQafYov9Dtz2f8AOGLFL7Namg6nV+USPf3+0MPT7a6VtC6YJkJfer8tXLnc0pBzsUQpc+TrOkqSlRIuKEf3E+MEtsYCKT7HVvprC4WeZcxK00KSFJ9QWfmzP9Yaonsnlkre2aZj8dhihSkK+JCiC9vCSk06piuRXQEHXmNDy+0ekdrOzqcYn+MwiXVUT5Q+PMG8TChIDONQxEeczUtQuNCGa1nSau7mOujE69jIj79Od9fWD3C+G4CZk73GzJJVUgyCAlrpMzMR0Nt4AqH6uPX7CEy8tRR77eVz+UbTXsqLS7N9wzspwlWXNjVqJTmqUynGcouoOkukun4mINiIPI47wTCHwJlKKC4UiUqaSSGJEwgg7O7VjyH1OvsfaFfn96/Wm8bUseg6ujFfGKN1xn8X8RMLYZIkBmL5Zi3c+IEhh4dC8YZUxU1bkmYtajfMtaiS5oASXLlhEZv78o9E7E45EjhuIxGGl5cRLKZap0wJU5UQcstKT4UAZaampdotvjMi1KVr5fA/sf2GTh5smdxBUpC1EDDyFqTmXMIcFQtmSRRLGo3pF3tJw9PEJiiZisPiZHhMmesd0XYDul0BBIqoCpYQIxuJ/wCJYcS5jfx0ovhZpAT3ocqMolKcqVeHwks6gGYuD3DuPysckYbiR7vFIdEmesMSo/4U9JDBTgBjQ2DGI3mPxDJxccLp/wBQFiuxGNRQ4WcQCQ6QF/8AiSC8PwXYPGziAMMtIu8xkJAqAXJcWNhpzEGsXjeIYJRlrnT5YchJUrOlQcjMlSnodBQgbQMxvHMRODTZ8yYK0Uph4nCqAAM1GL7QJziuxb9KPHIYwUjDcNQVIWnFYw5kd6B4JIYgiW7gqema/QUOcJsGp6mh9uYS9ejcqMHAsGrCKVQ1LelGL/eAym5MHZZu4XQky13r1NOtQ5tpzhiq2o5083q2jHSHVc+Y0Hn5QgTa/ro/6xATIyny+bPYAmldeR5Q0q96fvVokIFHPptTasMPJj+1vQRpEYxQ9jl0AsPnDcu592puTU+USEfL9LPZ4YPztu9W01aLM5G8/decT4KZ40tvFc+6+9Is8NS8xMMV9hac7kajFUMSSi/3huLTSGYWZ796xx9fDbaxuxYZZJ5H96PvCKT8ug2udhWkcD76/eEb7C1r+pvS0c9AWMZvPe5pc7fvEKkaDX51oa2HKJTuxfXa2vpaOXz6lq6/UPG0ZYvD+KzZC88pWUkbOFXICgbgOTcQYxPHcJiS+LwiSpgykK8R0cl0kDap15QCIajWah6H6xCpO/nzcfOotDVV0o8I0rHFY7Qck9m+H4pM2XhpcxE7Ioys61EOk3AejlQfkp484xGHUhRSp0qSSlQIqFCh8OheNTKmqlqzpUoKSygbMfiD7kP8JuBB7inDJHFClctYw+KA8aVDwTSGAVmBAzB2GrGxAEP1W71z2aa8qylh/R5irT10Ftun1hijsw6Xb9Y0PEuwuNklWbDzClBDqQMyW0IIqebCjw3B9hcdNUAnDTA7+JYEtIs5JVTWgFbtDaTBKEvozZPupOwZtTyj0PF8NOC4dIwymE2atWJnACodglL7gNQ6g9Ta4f2Ww3DVCbiZicTiEAmXKQD3aFpfxKq5IYAFQFXYEtAPG4xU1apkxTqWcxO5PKwTygF9iS2r+QrXjhz2ylInqlzErQopUkuCnRQIZib2r02jS8W4TL4ukTZJRLxwQO9lf0TgKOFVdgKdQDoYzKhf5PZnFvWOkTly1JXLUpCkl0lJIPO12Gm0Dpt2cPoXqs2fF9E/Cu22IwubD4qWcRKTRcmfRcsj+xanajs73DENBjimBwysKjF4bv0JmrUlEuakf0uV+JyWzJuSbHSsOxHGsPjkhHEpZEwDKjEyg0xPIoHxB9g1RSIe02LkkSJGGUFysPKSkEfCpX9UwC2Y6ncmDXOMo59jk2tjec/X2A1kOHfnbU1G5OnTeETNpRnYioenU6OLBrQ1R5N0rbWkNUv3zo29ecAQj6EXqAxFwHrXpzcwq+lqk6m9WNqNQfKOSl/hBUzqLOSAzklrChrakEMH2bnzFI8HdpWf+pMORAFEk5lamjC50GsbwajBvpA4betKD24PnEatne13a/y/IHz0HH+x8/CpBWUqQoslSCSHZ2OtfF6QBXYHYn1BAoIvldklFx4ZAoa+lLHejsaNCk/sa6v6Rz8vvTblQ/SGJ2/Te/WLMClRtF3gif5kUVK3vb9YL9npdXMNUrkY08cyNDikQPlKYwTnJgTPoqFP8TqylIduj7CMtT298unOOKn8ur3/AGrFbDr5v5+6RYzH9ywPOOAKMQv10Debty5wgPzr9DTWOrU9dRoXhDsD7rXkKN6xozgQEG3OjONQ3O/ziJQ9KOLVFG5lyaxMSdQ9NeYtTT84hmEDXcbUoLxtFMjP6C7udq3P2iFaOQ1vUPeu5cRMo+vprbZgNTDCG8216inIwVPBj/gu4ftLiZYZM+YBzJUwt/UCXb0vekR4rtFiJgyrnzCA9Cphs5a9DasUctN+flo9/wBDDVr9+QoDr1hhWSaxk15p47Gzfo3ypX1+cRBqhretvroInl4ZS6S0KU18oKvprFnhfA507MZctK+7zFYWohNASElIIWSbAinOkajByMKMpMFn6Avz9tQQxSb/AD8q62GsaztzJlmRhMZIShEqcEoUkNQrDyySihYpWk1akDZmGTg5EmfMlpmzJ5eUhZV3aUhIPiF1rUSSHOVoP43F4Zp0NPD/AOwGE+/X06QS4J2dnYr/AKeRKXAzrVkQVUGVJZ1EXYb6RJxfHfxMpKsPghKMpSv4lUvMqWlJbKcwYUDqU7F0nqTPbzgWGRMkGbORIkJlgSkIlzJkyZlJUrIRQPmSWUSSQCYLGp+wkKO23wAx2WnDFJwiglM1QBNcwSgg+NQFgwJajnrF7hfEOGP3E+TPqruziFqyjmohJHdodgzKZJqY7sniZcvHIxSJU8SFf8uqdNU5MxeVKVTHINSUDKAQlqGlIu0XYbEyp00SpCpkpSlrlqlgqzBZJUhaQp0KS+WgAIYvBYQSWcBYwUVuSya3gfB+4xeKwCnMvESO8kq1yEmUtGZviSVpNzTKaO0A+LzpuM4DLUrNMn4eelMyiitS5a1SyQBckLTob+iz+1QRjuGd5MSTh5a5WJUlYKXmy0g1sQkoSVEEuUsLVhR2wlSTxOVJVNWnETDNkKlvLKVzJY7xQWWKWWARvBvjgY3QS7E4niJmG4P/AA2KSUzJiiZYUMwly0LQ0tRNAXCgkJsNrRkVpIDFiqgNr6s2nMbc40En8RcUqSmXNThppyis6WVHMzZiymJ0NHrGdVNUolS8viLnuwAlnNAlNBXQQvN5E7nGWMMjJHNtHho96/KHKPvXmWiOYrz92jKQqkNWvpGp4BhmS5jN4GRnWNhG1wUpgBD9UccnR00MclucIGYyU8F5qYoz5cbsgpxcWNSWUC8PMY6X1+tLmLqFD6Wb5vrA/Ey8pfSJsPiLfv8AWPK31OuWGIyjguk601/cvqI4e9R5n7cxDUmzft+ZhH129+ZoS+kARgVqVLUq/TVtzYcojXrofpTWHKXXo9nLbtzr5RHMFOQZxyN9Wdj6wSK5Mdsvqw0mRKE7FlWRR8CE0WpL5Sro5DC5PKsTY3imBVhZ0xMidKmoS4lrUxW62BC0qUnmRdIBfeLv4n4AgYKcl8kpfdKF2C0pCFX3GXz5wF7MSZS8SiXOSSmYcoYsM7f1sKvZtN7x0/GoNQxnIeT2y8eCnwbuJjKxMwyJbJZhmWXcDTwoFySNQ8EeN9nTJxcuT4sk8hMpdDmFAQWAAUCRTUMQ9YucW7LZuITJctGWSiQMRlQKq8RQZSU2zKKS1xyi7wpuJ4ESpiRh1ypn/KLdWYKkM00S1spk0QXJcPaDV6dcqSwXCnPxkiDiXDcfJxGTBEyMNKQFGavuwhRyknO9V1JD1HiGzxU7G8XJ4vNTMxPfqnSyCwCUOjIRlSNAAtINHBJ1hOOYjA8RyrxM6XhsTIK5c0g95IVlY0WCBlJqhVDQiuWBCe0EqTLwkvBkzP4ef3s2Z3XdhaXW6XVUDKSA5rmsIPtVbSXQV/F5zwHF4Ar4NjcJTPgZ01MulQmWsYiWQ/8A8alJfaHSJKeJ8Lw0tCkysTJQFSgtwF92nKSn+5CwKqFiC4pAZXa+cnE4ybJShAxXdqAWM7KQjI5SfDVN/JoB4vGTZy80+ZnLAABIQgAWACQAEipaLnbEHZfB/n0b3sTw9v4rBT5qD3iCBJQrP3YyjPMKk0S/eoYas8Z7g/bjPg0yMXhxjEookqXlmeFwCFgEFQTQFwWBcxRwWCnYSX3iJYQcWlSUkA94UXIQP6ErBFQHOQcnrcP7OTlTf4eXLUZiScySR4bAqKrAANU6neBuz0jDtcUoxQ3ifEzNlCSmUnDyErUoICitRKiXWV6qZqkgCrDUNXxacUZDPniWcoKRMWzCyb2YJDddzC4vh0yXM7paFImUGQ/ESXAGzHe0GpknC4GZ3OKkLxM0pBmFKwlMrMAQlCXAU1HWSLsNYzmTfAJeSXPRRldk1JwK8WFoKElilJzKSB4VZiKJIJHh0zOYpDg88yxNEmaZVTnAKkaVFQ4r8VusbP8AD3HyZuIxeERLWnDTRnly5hCsw8KJlRZ0keFza7wK7O9tsV/HplzZylSu/VKUjKgsFKUhASWBTlOWxsC7wTYvsK6YNJ5/uVBwRI4SrFs6lTkixpLCshIOuZRqagMGgEsV6HrcnXXaN5xNQk4bi+GIIQJ2eSAkEATkS5ikoA0SqpLUzaRgc248Wt7sIxZHD4MXwUcYIlPa1ohmr9fLpD50zT3feJuHYErUNhBKotgoQ3MLdn8FTMbmNNKTFTCyGAAi/JTHQSwjrRjtRYmJipNRBCYIrTUUizQHxMh4FPlUxjQzZcDMZhX6wlqtN5Y5XYKcM9DZU/l75RMFFmsftW2wECROyljF2ViA2nnZ+cebnW4sTaLCqANsdeXyEMWKGxH7W/Mxzv7u/P7RxPV72r15ANGUweDS8K7WyzhzIxUvvUhDUAUVpBohSSQ7UZQOg8wauM4aTNScHh8ZNmOAjvU+FCiSxCSQZhAZnLHU71D6j61fyFYSWtSSFJUUqFUkUIbZrAOY6ENU8JSWQnlfGUH+3vH1SuJYY4dShMRKWmYUhwUrWCEquCxSVHYwL/8ATeMmS14ybOUpKQZqVLWCWDF0ZKBh0qLawKnIdalmqlMcxqQBTKNk67843H4dTxNkTsOo+EtvRM1JSpjoHFBDMbPM8fg1Gfmk02YHDYYE/wApAJUxAQHKhyAqd2FKO0W8XwabLUBMlrTmPhzJYElW5ZOoEXcLLXhOFGckqTO/iFYbMCQpKELWjK4+F1AuRdrwZ7I8aVjBMwOMUuemahSQpTJXRnSVIaoAdKmd3Bi1VziTBKlZ2yfPYKxPY9UhaDilpkyiBmWPExJI7sAXXq9hU1CTEmP4HhpUkY3DLTjMOlRRMSoHKCfBmUUMVAKKXDD4gXvDuLz1T+ApKlFS8HiO5mKYuoSZipWYG9ULSTpcRZ7I4ZWI4dxDDpDlSf5aafEqWQEjYPLS1LvBVUovAbxQjLalz2Wu03G8QeF4bEy5hkKK0pnZAAGJVLZJLlICkg31jD4QTu9PczFBdFKWVtlCFd53kzQJSUlZcaa66LsrxOTM4ZNwmLX3AWFFClBgkqZmauYLQVGmpDiFkdqMJJmyJSZcvEyzhTIxapSaKWoJKlIWrLnSSFA9aVDHTXOUXOLk1LOAxxWcjGSpWNwrzp2DXKE5CEqSZqUqStaUy1Op7rRWrG8Du3HZpc+cMdhXxErEIS+QFRSoAJCgL5CkaWUKgQJ4d2tmYZYThJYw8mWVMhS+97xyCZkw3VMIAq4AYAUpArDcSnI7xp81PeTFTDkmLQ5U5KSE3dzvGpTh0SyyuSw/6Gj4ThUcPxGAmLWpM6cSJ0olH8pCgRmUGzIBzJNdjzjP8Snol8RnTMOrPLTPTNSUggfEFqAJtV07F4od0BWquay9wQampoTeFUnW/wCoFX1NIDvXoWlYsbYoPcV7aKmYmbOkSkyhPkiTNKlBU0gFTFJDZKMCBdgdoy6VMkAlyPLTYQ5S/f5xAS9BUn6xrmZHKVj5JpUsqLb/AEjVcNwOQDeKfBuF5A6rmsHpEqOhXDah+mvYuSWTLi3LTDJaIsITBQ5YUmK60xcKYhUiIQHzZcU50qCsxEVpkqKIZ/GYN+sDRNKSxjST5MDcXhAbj84T1OkjbyuwU68kEnEWrFkTHGlafLc6wHmIVL0cbw+Ti44NunlB8ijjjgLHyHsV6wxWv57jlaIJeKHv09Yfn39+UAw0DaGTfp6+esaDsFOKMYEg/GhaddPEG/2iANPUenrrDJcwpUCklJuCDUelzDNVm2SZmD2TUjTf8SkS8VjeH4oBWGmL7+WUlyjvsqlpNfCyy4KQ4JL0NBEjieEwk8Lw0zEYmcEqCM8oIShR8IUtSsrqbYAEmpECRIQFFQSHJJJ1rcvo40h6rVru4frQ8oclqU3nAWd2X0TYDi0xGDxGHAS2KWtaszqKc4DihYPlBcuQdIr8PnzJSSErUMyQleVRRmAYgFqs7612rCAeT3/X8oaPT09fygbukwLnJ4ZDh5AQAE0AuXJfdVSz6FmtC3O1vk9DagofKHkX9fZ+0NUd/nGXNtg8ZIynYfpQbQj1015bGjxyltv8vbRBOX0gsUQctXryqYimr19XiObNjsLhlTCwBbeGIVNsJGDZGhJUWSHjRcJ4QEBzVUTcO4YmWKDzgtKkR0K69p0KqVFZYsqVFyXLjpcqLMtEGDioREyUxyUxKlMQhKUwxSYmIhCIohWUiK65cXimIiiLIDJsmKc/D8oMrlRXmSIhDPz8LygRiOHf20PyjWzcNFCdg4xKEZrEjLin2ZVS1IoQeunytD5eO5tBifg4GT+GJOjHcRz7NDF/tAypz0SIxj+/teHjFAwKXgVCyvX8x+URnvE6P0P7QrLRTXQCVLDHeeWnyhM4IgKrFK/tPoftCHiHX5/lGP8ALTBbH9BszPz97wzOxgOeIw0Y06A+hi1p5E8bCqpwiBeI96RRCZirJPnT6xPL4WpXxKAH+VyfnSGIaWTNRqkxi8Vz6NeGypa1nwpJ5m3rBPDcFSLgnqftaC8nBcvlDsNOl2MR0/2CcJwIO6/EdtP1g7hsK1qDaLEnCRdlYaGVFIYUUuiKVIi3LkxKiTE6ZUWaGS5UTJRD0y4kCIhBqRDwIUJh4EQsfCR0dFEEMMMJHRZRGuIlx0dEIV1xWmx0dEIUZ8Dp0LHRllooTdYpToWOi/RUium8Sy7R0dAWDkOTCR0dERglFotSY6Og0QsS9Ji/KhY6NGy7KiyiOjooonTEgjo6IQkESJtHR0QscIUR0dEIf//Z"/>
          <p:cNvSpPr>
            <a:spLocks noChangeAspect="1" noChangeArrowheads="1"/>
          </p:cNvSpPr>
          <p:nvPr/>
        </p:nvSpPr>
        <p:spPr bwMode="auto">
          <a:xfrm>
            <a:off x="155575" y="-1048828"/>
            <a:ext cx="2133600" cy="21431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E"/>
          </a:p>
        </p:txBody>
      </p:sp>
      <p:sp>
        <p:nvSpPr>
          <p:cNvPr id="3" name="TextBox 2"/>
          <p:cNvSpPr txBox="1"/>
          <p:nvPr/>
        </p:nvSpPr>
        <p:spPr>
          <a:xfrm>
            <a:off x="76200" y="1284078"/>
            <a:ext cx="6663219" cy="7294305"/>
          </a:xfrm>
          <a:prstGeom prst="rect">
            <a:avLst/>
          </a:prstGeom>
          <a:noFill/>
        </p:spPr>
        <p:txBody>
          <a:bodyPr wrap="square" rtlCol="0">
            <a:spAutoFit/>
          </a:bodyPr>
          <a:lstStyle/>
          <a:p>
            <a:pPr algn="just"/>
            <a:r>
              <a:rPr lang="en-IE" dirty="0" smtClean="0"/>
              <a:t>Tá eagraíocht ón Ísiltír, darb ainm </a:t>
            </a:r>
            <a:r>
              <a:rPr lang="en-IE" i="1" dirty="0" smtClean="0"/>
              <a:t>Mars One</a:t>
            </a:r>
            <a:r>
              <a:rPr lang="en-IE" dirty="0"/>
              <a:t>,</a:t>
            </a:r>
            <a:r>
              <a:rPr lang="en-IE" dirty="0" smtClean="0"/>
              <a:t> le ceathrar coilíneach a chur ar Mhars faoin mbliain 2023. Tá siad ag earcú daoine faoi láthair agus tá gearrliosta de mhíle duine acu. Níl ach Éireannach amháin ar an liosta sin. An mbeadh suim agat féin dul ann? </a:t>
            </a:r>
          </a:p>
          <a:p>
            <a:pPr algn="just"/>
            <a:endParaRPr lang="en-IE" dirty="0"/>
          </a:p>
          <a:p>
            <a:pPr algn="just"/>
            <a:r>
              <a:rPr lang="en-IE" dirty="0" smtClean="0"/>
              <a:t>Ach má théann tú ann, </a:t>
            </a:r>
            <a:r>
              <a:rPr lang="en-IE" sz="2400" b="1" dirty="0" smtClean="0"/>
              <a:t>ní thiocfaidh tú ar ais!</a:t>
            </a:r>
          </a:p>
          <a:p>
            <a:pPr algn="just"/>
            <a:endParaRPr lang="en-IE" sz="2400" b="1" dirty="0"/>
          </a:p>
          <a:p>
            <a:pPr algn="just"/>
            <a:endParaRPr lang="en-IE" sz="2400" b="1" dirty="0" smtClean="0"/>
          </a:p>
          <a:p>
            <a:pPr algn="just"/>
            <a:endParaRPr lang="en-IE" sz="2400" b="1" dirty="0"/>
          </a:p>
          <a:p>
            <a:pPr algn="just"/>
            <a:endParaRPr lang="en-IE" sz="2400" b="1" dirty="0" smtClean="0"/>
          </a:p>
          <a:p>
            <a:pPr algn="just"/>
            <a:endParaRPr lang="en-IE" sz="2400" b="1" dirty="0"/>
          </a:p>
          <a:p>
            <a:pPr algn="just"/>
            <a:endParaRPr lang="en-IE" sz="2400" b="1" dirty="0" smtClean="0"/>
          </a:p>
          <a:p>
            <a:pPr algn="just"/>
            <a:endParaRPr lang="en-IE" sz="2400" b="1" dirty="0"/>
          </a:p>
          <a:p>
            <a:pPr marL="457200" indent="-457200" algn="just">
              <a:buFont typeface="+mj-lt"/>
              <a:buAutoNum type="arabicParenR"/>
            </a:pPr>
            <a:r>
              <a:rPr lang="en-IE" sz="2400" dirty="0" smtClean="0"/>
              <a:t>Ar mhaith leat dul ann, cad chuige?</a:t>
            </a:r>
          </a:p>
          <a:p>
            <a:pPr marL="457200" indent="-457200" algn="just">
              <a:buFont typeface="+mj-lt"/>
              <a:buAutoNum type="arabicParenR"/>
            </a:pPr>
            <a:endParaRPr lang="en-IE" sz="2400" dirty="0" smtClean="0"/>
          </a:p>
          <a:p>
            <a:pPr marL="457200" indent="-457200" algn="just">
              <a:buFont typeface="+mj-lt"/>
              <a:buAutoNum type="arabicParenR"/>
            </a:pPr>
            <a:r>
              <a:rPr lang="en-IE" sz="2400" dirty="0" smtClean="0"/>
              <a:t>Cén fáth a mbeadh suim ag daoine a leithéid de thuras a dhéanamh, dar leat?</a:t>
            </a:r>
          </a:p>
          <a:p>
            <a:pPr marL="457200" indent="-457200" algn="just">
              <a:buFont typeface="+mj-lt"/>
              <a:buAutoNum type="arabicParenR"/>
            </a:pPr>
            <a:endParaRPr lang="en-IE" sz="2400" dirty="0" smtClean="0"/>
          </a:p>
          <a:p>
            <a:pPr marL="457200" indent="-457200" algn="just">
              <a:buFont typeface="+mj-lt"/>
              <a:buAutoNum type="arabicParenR"/>
            </a:pPr>
            <a:r>
              <a:rPr lang="en-IE" sz="2400" dirty="0" smtClean="0"/>
              <a:t>Cad iad na tréithe a bheadh ag teastáil ó na coilínigh, dar leat?</a:t>
            </a:r>
            <a:endParaRPr lang="en-IE" sz="2400" b="1" dirty="0"/>
          </a:p>
          <a:p>
            <a:pPr algn="just"/>
            <a:endParaRPr lang="en-IE" dirty="0" smtClean="0"/>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2573210"/>
            <a:ext cx="6663219" cy="27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31718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50EA9F63998145A95C2315B447BDE8" ma:contentTypeVersion="0" ma:contentTypeDescription="Create a new document." ma:contentTypeScope="" ma:versionID="5c4be647ffc6e3430b20c7869584410b">
  <xsd:schema xmlns:xsd="http://www.w3.org/2001/XMLSchema" xmlns:xs="http://www.w3.org/2001/XMLSchema" xmlns:p="http://schemas.microsoft.com/office/2006/metadata/properties" targetNamespace="http://schemas.microsoft.com/office/2006/metadata/properties" ma:root="true" ma:fieldsID="edcfe7aba00f2d1c7eec7339c8e90d9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72541F-6381-4A8B-BCA7-969DF6BD9A3A}">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s>
</ds:datastoreItem>
</file>

<file path=customXml/itemProps2.xml><?xml version="1.0" encoding="utf-8"?>
<ds:datastoreItem xmlns:ds="http://schemas.openxmlformats.org/officeDocument/2006/customXml" ds:itemID="{8BD9A40D-5761-4A5D-ADDD-464D87A4BF85}">
  <ds:schemaRefs>
    <ds:schemaRef ds:uri="http://schemas.microsoft.com/sharepoint/v3/contenttype/forms"/>
  </ds:schemaRefs>
</ds:datastoreItem>
</file>

<file path=customXml/itemProps3.xml><?xml version="1.0" encoding="utf-8"?>
<ds:datastoreItem xmlns:ds="http://schemas.openxmlformats.org/officeDocument/2006/customXml" ds:itemID="{3C4B08E5-0F7F-41B9-A85E-A64551A8E0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4780</TotalTime>
  <Words>742</Words>
  <Application>Microsoft Office PowerPoint</Application>
  <PresentationFormat>On-screen Show (4:3)</PresentationFormat>
  <Paragraphs>127</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 JULIAN</vt:lpstr>
      <vt:lpstr>Arial</vt:lpstr>
      <vt:lpstr>Book Antiqua</vt:lpstr>
      <vt:lpstr>Calibri</vt:lpstr>
      <vt:lpstr>Courier New</vt:lpstr>
      <vt:lpstr>Office Theme</vt:lpstr>
      <vt:lpstr>Conair eile                  Réamhobair 1</vt:lpstr>
      <vt:lpstr>Conair eile                  Réamhobair 2</vt:lpstr>
      <vt:lpstr>Conair eile                               Éisteacht</vt:lpstr>
      <vt:lpstr>Conair eile                               Iarobair 1</vt:lpstr>
      <vt:lpstr>Conair eile                               Iarobair 2</vt:lpstr>
      <vt:lpstr>Conair eile     Iarobair 3</vt:lpstr>
      <vt:lpstr>Conair eile                     Plé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Spriocanna Staidéir</dc:title>
  <dc:creator>Úna Nic Gabhann</dc:creator>
  <cp:lastModifiedBy>Riarachán</cp:lastModifiedBy>
  <cp:revision>192</cp:revision>
  <cp:lastPrinted>2014-01-14T18:00:22Z</cp:lastPrinted>
  <dcterms:created xsi:type="dcterms:W3CDTF">2006-08-16T00:00:00Z</dcterms:created>
  <dcterms:modified xsi:type="dcterms:W3CDTF">2014-02-28T12:51:33Z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0x010100D050EA9F63998145A95C2315B447BDE8</vt:lpwstr>
  </property>
</Properties>
</file>