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660"/>
  </p:normalViewPr>
  <p:slideViewPr>
    <p:cSldViewPr>
      <p:cViewPr>
        <p:scale>
          <a:sx n="100" d="100"/>
          <a:sy n="100" d="100"/>
        </p:scale>
        <p:origin x="-1008" y="80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EDEDAD-2BEA-4F35-B366-3D444590B50C}" type="datetimeFigureOut">
              <a:rPr lang="en-IE" smtClean="0"/>
              <a:pPr/>
              <a:t>27/09/2012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16E2BF-5BB9-4E58-BF43-F58637EFC9D6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6E2BF-5BB9-4E58-BF43-F58637EFC9D6}" type="slidenum">
              <a:rPr lang="en-IE" smtClean="0"/>
              <a:pPr/>
              <a:t>1</a:t>
            </a:fld>
            <a:endParaRPr lang="en-I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6E2BF-5BB9-4E58-BF43-F58637EFC9D6}" type="slidenum">
              <a:rPr lang="en-IE" smtClean="0"/>
              <a:pPr/>
              <a:t>2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33400" y="304800"/>
            <a:ext cx="6096000" cy="838200"/>
          </a:xfrm>
        </p:spPr>
        <p:txBody>
          <a:bodyPr>
            <a:normAutofit fontScale="90000"/>
          </a:bodyPr>
          <a:lstStyle/>
          <a:p>
            <a:pPr algn="l"/>
            <a:r>
              <a:rPr lang="en-IE" sz="4000" b="1" dirty="0" smtClean="0"/>
              <a:t>An Aidiacht </a:t>
            </a:r>
            <a:r>
              <a:rPr lang="en-IE" sz="3200" b="1" dirty="0" smtClean="0"/>
              <a:t>	        </a:t>
            </a:r>
            <a:r>
              <a:rPr lang="en-IE" sz="1800" b="1" dirty="0" smtClean="0"/>
              <a:t>Céimeanna Comparáide</a:t>
            </a:r>
            <a:r>
              <a:rPr lang="en-IE" sz="3200" b="1" dirty="0" smtClean="0"/>
              <a:t>	</a:t>
            </a:r>
            <a:endParaRPr lang="ga-IE" sz="3200" b="1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85800" y="2438400"/>
          <a:ext cx="5257800" cy="6278880"/>
        </p:xfrm>
        <a:graphic>
          <a:graphicData uri="http://schemas.openxmlformats.org/drawingml/2006/table">
            <a:tbl>
              <a:tblPr/>
              <a:tblGrid>
                <a:gridCol w="1752600"/>
                <a:gridCol w="1752600"/>
                <a:gridCol w="1752600"/>
              </a:tblGrid>
              <a:tr h="2209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E" sz="1600" b="1" dirty="0" smtClean="0">
                          <a:latin typeface="Calibri"/>
                          <a:ea typeface="Times New Roman"/>
                          <a:cs typeface="Times New Roman"/>
                        </a:rPr>
                        <a:t>Míniú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600" dirty="0">
                        <a:latin typeface="Times New Roman"/>
                        <a:ea typeface="Times New Roman"/>
                      </a:endParaRPr>
                    </a:p>
                  </a:txBody>
                  <a:tcPr marL="55756" marR="557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E" sz="1600" b="1">
                          <a:latin typeface="Calibri"/>
                          <a:ea typeface="Times New Roman"/>
                          <a:cs typeface="Times New Roman"/>
                        </a:rPr>
                        <a:t>Aidiacht </a:t>
                      </a:r>
                      <a:endParaRPr lang="en-GB" sz="1600">
                        <a:latin typeface="Times New Roman"/>
                        <a:ea typeface="Times New Roman"/>
                      </a:endParaRPr>
                    </a:p>
                  </a:txBody>
                  <a:tcPr marL="55756" marR="557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E" sz="1600" b="1" dirty="0">
                          <a:latin typeface="Calibri"/>
                          <a:ea typeface="Times New Roman"/>
                          <a:cs typeface="Times New Roman"/>
                        </a:rPr>
                        <a:t>Tar éis </a:t>
                      </a:r>
                      <a:r>
                        <a:rPr lang="en-IE" sz="1600" b="1" i="1" dirty="0">
                          <a:latin typeface="Calibri"/>
                          <a:ea typeface="Times New Roman"/>
                          <a:cs typeface="Times New Roman"/>
                        </a:rPr>
                        <a:t>níos</a:t>
                      </a:r>
                      <a:r>
                        <a:rPr lang="en-IE" sz="1600" b="1" dirty="0">
                          <a:latin typeface="Calibri"/>
                          <a:ea typeface="Times New Roman"/>
                          <a:cs typeface="Times New Roman"/>
                        </a:rPr>
                        <a:t> agus </a:t>
                      </a:r>
                      <a:r>
                        <a:rPr lang="en-IE" sz="1600" b="1" i="1" dirty="0">
                          <a:latin typeface="Calibri"/>
                          <a:ea typeface="Times New Roman"/>
                          <a:cs typeface="Times New Roman"/>
                        </a:rPr>
                        <a:t>is</a:t>
                      </a:r>
                      <a:endParaRPr lang="en-GB" sz="1600" dirty="0">
                        <a:latin typeface="Times New Roman"/>
                        <a:ea typeface="Times New Roman"/>
                      </a:endParaRPr>
                    </a:p>
                  </a:txBody>
                  <a:tcPr marL="55756" marR="557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29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E" sz="1400" i="1" dirty="0">
                          <a:latin typeface="Calibri"/>
                          <a:ea typeface="Times New Roman"/>
                          <a:cs typeface="Times New Roman"/>
                        </a:rPr>
                        <a:t>Ní athraíonn aidiachtaí a chríochnaíonn le guta tar éis </a:t>
                      </a:r>
                      <a:r>
                        <a:rPr lang="en-IE" sz="1400" b="1" i="1" dirty="0">
                          <a:latin typeface="Calibri"/>
                          <a:ea typeface="Times New Roman"/>
                          <a:cs typeface="Times New Roman"/>
                        </a:rPr>
                        <a:t>níos</a:t>
                      </a:r>
                      <a:r>
                        <a:rPr lang="en-IE" sz="1400" i="1" dirty="0"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55756" marR="557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E" sz="1800">
                          <a:latin typeface="Calibri"/>
                          <a:ea typeface="Times New Roman"/>
                          <a:cs typeface="Times New Roman"/>
                        </a:rPr>
                        <a:t>buí</a:t>
                      </a:r>
                      <a:endParaRPr lang="en-GB" sz="1800">
                        <a:latin typeface="Times New Roman"/>
                        <a:ea typeface="Times New Roman"/>
                      </a:endParaRPr>
                    </a:p>
                  </a:txBody>
                  <a:tcPr marL="55756" marR="557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E" sz="1800" dirty="0">
                          <a:latin typeface="Calibri"/>
                          <a:ea typeface="Times New Roman"/>
                          <a:cs typeface="Times New Roman"/>
                        </a:rPr>
                        <a:t>níos buí</a:t>
                      </a:r>
                      <a:endParaRPr lang="en-GB" sz="1800" dirty="0">
                        <a:latin typeface="Times New Roman"/>
                        <a:ea typeface="Times New Roman"/>
                      </a:endParaRPr>
                    </a:p>
                  </a:txBody>
                  <a:tcPr marL="55756" marR="557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9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IE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5756" marR="557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E" sz="1800" dirty="0" smtClean="0">
                          <a:latin typeface="Calibri"/>
                          <a:ea typeface="Times New Roman"/>
                          <a:cs typeface="Times New Roman"/>
                        </a:rPr>
                        <a:t>Saor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800" dirty="0" smtClean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800" dirty="0">
                        <a:latin typeface="Times New Roman"/>
                        <a:ea typeface="Times New Roman"/>
                      </a:endParaRPr>
                    </a:p>
                  </a:txBody>
                  <a:tcPr marL="55756" marR="557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IE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5756" marR="557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9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IE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5756" marR="557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E" sz="1800" dirty="0" smtClean="0">
                          <a:latin typeface="Calibri"/>
                          <a:ea typeface="Times New Roman"/>
                          <a:cs typeface="Times New Roman"/>
                        </a:rPr>
                        <a:t>Polaitiúil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800" dirty="0" smtClean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800" dirty="0">
                        <a:latin typeface="Times New Roman"/>
                        <a:ea typeface="Times New Roman"/>
                      </a:endParaRPr>
                    </a:p>
                  </a:txBody>
                  <a:tcPr marL="55756" marR="557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IE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5756" marR="557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9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IE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5756" marR="557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E" sz="1800" dirty="0" smtClean="0">
                          <a:latin typeface="Calibri"/>
                          <a:ea typeface="Times New Roman"/>
                          <a:cs typeface="Times New Roman"/>
                        </a:rPr>
                        <a:t>Faiteach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800" dirty="0" smtClean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800" dirty="0">
                        <a:latin typeface="Times New Roman"/>
                        <a:ea typeface="Times New Roman"/>
                      </a:endParaRPr>
                    </a:p>
                  </a:txBody>
                  <a:tcPr marL="55756" marR="557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IE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5756" marR="557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9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IE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5756" marR="557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E" sz="1800" dirty="0">
                          <a:latin typeface="Calibri"/>
                          <a:ea typeface="Times New Roman"/>
                          <a:cs typeface="Times New Roman"/>
                        </a:rPr>
                        <a:t>torannach </a:t>
                      </a:r>
                      <a:endParaRPr lang="en-IE" sz="18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800" dirty="0" smtClean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800" dirty="0">
                        <a:latin typeface="Times New Roman"/>
                        <a:ea typeface="Times New Roman"/>
                      </a:endParaRPr>
                    </a:p>
                  </a:txBody>
                  <a:tcPr marL="55756" marR="557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IE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5756" marR="557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9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IE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5756" marR="557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ga-IE" sz="1800" noProof="0" dirty="0" smtClean="0">
                          <a:latin typeface="Calibri"/>
                          <a:ea typeface="Times New Roman"/>
                          <a:cs typeface="Times New Roman"/>
                        </a:rPr>
                        <a:t>Ionadaíoch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800" dirty="0" smtClean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800" dirty="0">
                        <a:latin typeface="Times New Roman"/>
                        <a:ea typeface="Times New Roman"/>
                      </a:endParaRPr>
                    </a:p>
                  </a:txBody>
                  <a:tcPr marL="55756" marR="557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IE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5756" marR="557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9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IE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5756" marR="557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E" sz="1800" dirty="0">
                          <a:latin typeface="Calibri"/>
                          <a:ea typeface="Times New Roman"/>
                          <a:cs typeface="Times New Roman"/>
                        </a:rPr>
                        <a:t>socair </a:t>
                      </a:r>
                      <a:endParaRPr lang="en-IE" sz="18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800" dirty="0" smtClean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800" dirty="0">
                        <a:latin typeface="Times New Roman"/>
                        <a:ea typeface="Times New Roman"/>
                      </a:endParaRPr>
                    </a:p>
                  </a:txBody>
                  <a:tcPr marL="55756" marR="557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IE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5756" marR="557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09600" y="1066800"/>
            <a:ext cx="5562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Líon na bearnaí sa cholún ar dheis leis an bhfoirm cheart den aidiacht. Bí in ann cúpla abairt a scríobh faoi na hathruithe a chuir tú i bhfeidhm sa cholún ar chlé. Tá an chéad cheann déanta duit. </a:t>
            </a:r>
            <a:endParaRPr lang="en-IE" dirty="0"/>
          </a:p>
        </p:txBody>
      </p:sp>
      <p:sp>
        <p:nvSpPr>
          <p:cNvPr id="5" name="Right Arrow 4"/>
          <p:cNvSpPr/>
          <p:nvPr/>
        </p:nvSpPr>
        <p:spPr>
          <a:xfrm flipV="1">
            <a:off x="609600" y="914400"/>
            <a:ext cx="4572000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990600"/>
            <a:ext cx="6172200" cy="6477000"/>
          </a:xfrm>
        </p:spPr>
        <p:txBody>
          <a:bodyPr>
            <a:normAutofit/>
          </a:bodyPr>
          <a:lstStyle/>
          <a:p>
            <a:pPr>
              <a:buNone/>
            </a:pPr>
            <a:endParaRPr lang="en-IE" sz="2200" dirty="0" smtClean="0"/>
          </a:p>
          <a:p>
            <a:pPr>
              <a:buNone/>
            </a:pPr>
            <a:endParaRPr lang="en-IE" sz="2200" dirty="0" smtClean="0"/>
          </a:p>
          <a:p>
            <a:pPr>
              <a:buNone/>
            </a:pPr>
            <a:r>
              <a:rPr lang="en-IE" sz="2200" dirty="0" smtClean="0"/>
              <a:t>Cad faoi na haidiachtaí seo a leanas? Bí cúramach, tá</a:t>
            </a:r>
          </a:p>
          <a:p>
            <a:pPr>
              <a:buNone/>
            </a:pPr>
            <a:r>
              <a:rPr lang="en-IE" sz="2200" dirty="0" smtClean="0"/>
              <a:t>siad eisceachtúil, ach tá siad feicthe agat go minic!</a:t>
            </a:r>
            <a:endParaRPr lang="en-GB" sz="2200" dirty="0" smtClean="0"/>
          </a:p>
          <a:p>
            <a:pPr>
              <a:buNone/>
            </a:pPr>
            <a:r>
              <a:rPr lang="en-IE" sz="1800" dirty="0" smtClean="0"/>
              <a:t> </a:t>
            </a:r>
          </a:p>
          <a:p>
            <a:pPr>
              <a:buNone/>
            </a:pPr>
            <a:endParaRPr lang="en-GB" sz="1800" dirty="0" smtClean="0"/>
          </a:p>
          <a:p>
            <a:pPr>
              <a:buNone/>
            </a:pPr>
            <a:r>
              <a:rPr lang="en-IE" sz="1800" b="1" dirty="0" smtClean="0"/>
              <a:t>Dian	__________	Mór	 __________</a:t>
            </a:r>
            <a:endParaRPr lang="en-GB" sz="1800" dirty="0" smtClean="0"/>
          </a:p>
          <a:p>
            <a:pPr>
              <a:buNone/>
            </a:pPr>
            <a:r>
              <a:rPr lang="en-IE" sz="1800" b="1" dirty="0" smtClean="0"/>
              <a:t>Fada	__________ 	Fliuch	 __________ 	</a:t>
            </a:r>
            <a:endParaRPr lang="en-GB" sz="1800" dirty="0" smtClean="0"/>
          </a:p>
          <a:p>
            <a:pPr>
              <a:buNone/>
            </a:pPr>
            <a:r>
              <a:rPr lang="en-IE" sz="1800" b="1" dirty="0" smtClean="0"/>
              <a:t>Beag  	__________ 	Tréan	 __________ 	</a:t>
            </a:r>
            <a:endParaRPr lang="en-GB" sz="1800" dirty="0" smtClean="0"/>
          </a:p>
          <a:p>
            <a:pPr>
              <a:buNone/>
            </a:pPr>
            <a:r>
              <a:rPr lang="en-IE" sz="1800" b="1" dirty="0" smtClean="0"/>
              <a:t>Te 		 __________ 	Breá 	 __________ 	</a:t>
            </a:r>
            <a:endParaRPr lang="en-GB" sz="1800" dirty="0" smtClean="0"/>
          </a:p>
          <a:p>
            <a:pPr>
              <a:buNone/>
            </a:pPr>
            <a:r>
              <a:rPr lang="en-IE" sz="1800" b="1" dirty="0" smtClean="0"/>
              <a:t>Álainn 	 __________ 	Saibhir	 __________</a:t>
            </a:r>
            <a:endParaRPr lang="en-GB" sz="1800" dirty="0" smtClean="0"/>
          </a:p>
          <a:p>
            <a:pPr>
              <a:buNone/>
            </a:pPr>
            <a:r>
              <a:rPr lang="en-IE" sz="1800" b="1" dirty="0" smtClean="0"/>
              <a:t>Maith 	 __________ 	Leathan	 __________</a:t>
            </a:r>
            <a:endParaRPr lang="en-GB" sz="1800" dirty="0" smtClean="0"/>
          </a:p>
          <a:p>
            <a:pPr>
              <a:buNone/>
            </a:pPr>
            <a:r>
              <a:rPr lang="en-IE" sz="1800" b="1" dirty="0" smtClean="0"/>
              <a:t>Olc 	 __________ 	Gearr	 __________ 	</a:t>
            </a:r>
            <a:endParaRPr lang="en-GB" sz="1800" dirty="0" smtClean="0"/>
          </a:p>
          <a:p>
            <a:pPr>
              <a:buNone/>
            </a:pPr>
            <a:r>
              <a:rPr lang="en-IE" sz="1800" b="1" dirty="0" smtClean="0"/>
              <a:t>Furasta 	 __________ 	Ramhar 	 __________</a:t>
            </a:r>
          </a:p>
          <a:p>
            <a:pPr>
              <a:buNone/>
            </a:pPr>
            <a:endParaRPr lang="en-IE" sz="1800" b="1" dirty="0" smtClean="0"/>
          </a:p>
          <a:p>
            <a:pPr>
              <a:buNone/>
            </a:pPr>
            <a:r>
              <a:rPr lang="en-IE" sz="2200" dirty="0" smtClean="0"/>
              <a:t>Cad is féidir libh a rá faoi:</a:t>
            </a:r>
          </a:p>
          <a:p>
            <a:pPr>
              <a:buNone/>
            </a:pPr>
            <a:endParaRPr lang="en-IE" sz="1800" b="1" dirty="0" smtClean="0"/>
          </a:p>
          <a:p>
            <a:pPr>
              <a:buNone/>
            </a:pPr>
            <a:r>
              <a:rPr lang="en-IE" sz="1800" b="1" dirty="0" smtClean="0"/>
              <a:t>	</a:t>
            </a:r>
            <a:r>
              <a:rPr lang="en-IE" sz="2400" b="1" dirty="0" smtClean="0"/>
              <a:t>Níos tábhachtaí	</a:t>
            </a:r>
            <a:r>
              <a:rPr lang="ga-IE" sz="2400" b="1" dirty="0" smtClean="0"/>
              <a:t>vs </a:t>
            </a:r>
            <a:r>
              <a:rPr lang="en-IE" sz="2400" b="1" dirty="0" smtClean="0"/>
              <a:t>	Ní ba thábhachtaí</a:t>
            </a:r>
          </a:p>
          <a:p>
            <a:pPr>
              <a:buNone/>
            </a:pPr>
            <a:endParaRPr lang="en-GB" sz="18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33400" y="304800"/>
            <a:ext cx="60960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 Aidiacht </a:t>
            </a:r>
            <a:r>
              <a:rPr kumimoji="0" lang="en-IE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         </a:t>
            </a:r>
            <a:r>
              <a:rPr kumimoji="0" lang="en-IE" sz="1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Céimeanna Comparáide</a:t>
            </a:r>
            <a:r>
              <a:rPr kumimoji="0" lang="en-IE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</a:t>
            </a:r>
            <a:endParaRPr kumimoji="0" lang="ga-IE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ight Arrow 3"/>
          <p:cNvSpPr/>
          <p:nvPr/>
        </p:nvSpPr>
        <p:spPr>
          <a:xfrm flipV="1">
            <a:off x="609600" y="914400"/>
            <a:ext cx="4572000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</TotalTime>
  <Words>97</Words>
  <Application>Microsoft Office PowerPoint</Application>
  <PresentationFormat>On-screen Show (4:3)</PresentationFormat>
  <Paragraphs>35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An Aidiacht          Céimeanna Comparáide 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Aimsir Láithreach</dc:title>
  <dc:creator>user</dc:creator>
  <cp:lastModifiedBy>Ogras Laighain</cp:lastModifiedBy>
  <cp:revision>31</cp:revision>
  <dcterms:created xsi:type="dcterms:W3CDTF">2006-08-16T00:00:00Z</dcterms:created>
  <dcterms:modified xsi:type="dcterms:W3CDTF">2012-09-27T13:50:43Z</dcterms:modified>
</cp:coreProperties>
</file>