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7634" autoAdjust="0"/>
  </p:normalViewPr>
  <p:slideViewPr>
    <p:cSldViewPr>
      <p:cViewPr>
        <p:scale>
          <a:sx n="110" d="100"/>
          <a:sy n="110" d="100"/>
        </p:scale>
        <p:origin x="-792" y="45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27/09/2012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27/09/2012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1</a:t>
            </a:fld>
            <a:endParaRPr lang="ga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2</a:t>
            </a:fld>
            <a:endParaRPr lang="ga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3</a:t>
            </a:fld>
            <a:endParaRPr lang="ga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4</a:t>
            </a:fld>
            <a:endParaRPr lang="ga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5</a:t>
            </a:fld>
            <a:endParaRPr lang="ga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1016000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4000" b="1" dirty="0" smtClean="0"/>
              <a:t>Scoil &amp; brú		       </a:t>
            </a:r>
            <a:r>
              <a:rPr lang="ga-IE" sz="1800" b="1" dirty="0" smtClean="0"/>
              <a:t>Réamhobair</a:t>
            </a:r>
            <a:r>
              <a:rPr lang="en-IE" sz="1800" b="1" dirty="0" smtClean="0"/>
              <a:t> </a:t>
            </a:r>
            <a:r>
              <a:rPr lang="en-IE" sz="1800" b="1" dirty="0" smtClean="0"/>
              <a:t>1</a:t>
            </a: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6" name="Right Arrow 5"/>
          <p:cNvSpPr/>
          <p:nvPr/>
        </p:nvSpPr>
        <p:spPr>
          <a:xfrm flipV="1">
            <a:off x="609600" y="9144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http://school.discoveryeducation.com/clipart/images/dmbte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752600"/>
            <a:ext cx="1539312" cy="2196000"/>
          </a:xfrm>
          <a:prstGeom prst="rect">
            <a:avLst/>
          </a:prstGeom>
          <a:noFill/>
        </p:spPr>
      </p:pic>
      <p:pic>
        <p:nvPicPr>
          <p:cNvPr id="4" name="Picture 4" descr="http://www.le.ac.uk/ee/glossaries/2006/studentslang/student%20cartoon.jpg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3276600" y="1676400"/>
            <a:ext cx="2057351" cy="2016000"/>
          </a:xfrm>
          <a:prstGeom prst="rect">
            <a:avLst/>
          </a:prstGeom>
          <a:noFill/>
        </p:spPr>
      </p:pic>
      <p:pic>
        <p:nvPicPr>
          <p:cNvPr id="9224" name="Picture 8" descr="http://motionographer.com/wp-content/uploads/2009/06/stress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038600"/>
            <a:ext cx="2381250" cy="1362075"/>
          </a:xfrm>
          <a:prstGeom prst="rect">
            <a:avLst/>
          </a:prstGeom>
          <a:noFill/>
        </p:spPr>
      </p:pic>
      <p:pic>
        <p:nvPicPr>
          <p:cNvPr id="9222" name="Picture 6" descr="http://3.bp.blogspot.com/_afuG9vraRFU/RyBeuS4nP5I/AAAAAAAAAMI/P8ME-a-3eLI/s200/sexual-exhaustion-questio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3657600"/>
            <a:ext cx="904875" cy="1905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10668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Bí ag obair leis an duine in aice leat. Conas mar a mhothaíonn na daltaí thíos, dar libh?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638800"/>
            <a:ext cx="563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Agus, cad fút féin? An mbíonn tusa faoi bhrú? Breac síos trí phointe faoin tslí a dtéann tú i ngleic le strus, mar shampla:</a:t>
            </a:r>
          </a:p>
          <a:p>
            <a:endParaRPr lang="en-IE" dirty="0" smtClean="0"/>
          </a:p>
          <a:p>
            <a:r>
              <a:rPr lang="en-IE" sz="1600" b="1" dirty="0" smtClean="0"/>
              <a:t>Is duine réchúiseach mé. Déanaim an obair a chaithfidh mé a dhéanamh agus sin é. Is leor sin!</a:t>
            </a:r>
          </a:p>
          <a:p>
            <a:endParaRPr lang="en-IE" sz="1600" b="1" dirty="0" smtClean="0"/>
          </a:p>
          <a:p>
            <a:r>
              <a:rPr lang="en-IE" sz="1600" b="1" dirty="0" smtClean="0"/>
              <a:t>Bím faoi bhrú go minic mar ní bhíonn go leor ama agam mo chuid obair bhaile a dhéanamh.</a:t>
            </a:r>
          </a:p>
          <a:p>
            <a:endParaRPr lang="en-IE" dirty="0" smtClean="0"/>
          </a:p>
          <a:p>
            <a:r>
              <a:rPr lang="en-IE" sz="2000" dirty="0" smtClean="0"/>
              <a:t>Cad faoin duine in aice leat?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172200" cy="35814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Cuir uimhir i ngach bosca sa cholún ‘tú féin’ a léiríonn cé chomh</a:t>
            </a:r>
          </a:p>
          <a:p>
            <a:pPr>
              <a:buNone/>
            </a:pPr>
            <a:r>
              <a:rPr lang="en-GB" sz="1800" dirty="0" smtClean="0"/>
              <a:t>mór is a chuireann na nithe sa cholún ar chlé faoi bhrú tú. Féach</a:t>
            </a:r>
          </a:p>
          <a:p>
            <a:pPr>
              <a:buNone/>
            </a:pPr>
            <a:r>
              <a:rPr lang="en-GB" sz="1800" dirty="0" smtClean="0"/>
              <a:t>ar an eochair.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b="1" dirty="0" smtClean="0"/>
              <a:t>1 – Ní bhím faoi bhrú ar chor ar bith.</a:t>
            </a:r>
          </a:p>
          <a:p>
            <a:pPr>
              <a:buNone/>
            </a:pPr>
            <a:r>
              <a:rPr lang="en-GB" sz="1800" b="1" dirty="0" smtClean="0"/>
              <a:t>3 – Cuireann sé isteach orm anois is arís.</a:t>
            </a:r>
          </a:p>
          <a:p>
            <a:pPr>
              <a:buNone/>
            </a:pPr>
            <a:r>
              <a:rPr lang="en-GB" sz="1800" b="1" dirty="0" smtClean="0"/>
              <a:t>5 – Bíonn an-strus orm.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Anois labhair le ceathrar eile sa rang le fáil amach conas mar a</a:t>
            </a:r>
          </a:p>
          <a:p>
            <a:pPr>
              <a:buNone/>
            </a:pPr>
            <a:r>
              <a:rPr lang="en-GB" sz="1800" dirty="0" smtClean="0"/>
              <a:t>mhothaíonn siad féin faoi na nithe éagsúla. 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		</a:t>
            </a:r>
          </a:p>
          <a:p>
            <a:pPr>
              <a:buNone/>
            </a:pPr>
            <a:endParaRPr lang="ga-IE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905000"/>
            <a:ext cx="58293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 flipV="1">
            <a:off x="609600" y="9144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8600"/>
            <a:ext cx="58293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Scoil &amp; brú</a:t>
            </a:r>
            <a:r>
              <a:rPr kumimoji="0" lang="en-IE" sz="6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ga-IE" sz="27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Réamhobair</a:t>
            </a:r>
            <a: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ga-I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0" y="4953000"/>
          <a:ext cx="5867402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7916"/>
                <a:gridCol w="792892"/>
                <a:gridCol w="951471"/>
                <a:gridCol w="951471"/>
                <a:gridCol w="951471"/>
                <a:gridCol w="872181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Tú féin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Duine 1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Duine 2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Duine 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Duine 4</a:t>
                      </a:r>
                      <a:endParaRPr lang="en-IE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IE" dirty="0" smtClean="0"/>
                        <a:t>Obair</a:t>
                      </a:r>
                      <a:r>
                        <a:rPr lang="en-IE" baseline="0" dirty="0" smtClean="0"/>
                        <a:t> bhaile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IE" dirty="0" smtClean="0"/>
                        <a:t>Scrúduithe scríofa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IE" dirty="0" smtClean="0"/>
                        <a:t>Scrúduithe</a:t>
                      </a:r>
                    </a:p>
                    <a:p>
                      <a:r>
                        <a:rPr lang="en-IE" dirty="0" smtClean="0"/>
                        <a:t>cainte</a:t>
                      </a:r>
                      <a:r>
                        <a:rPr lang="en-IE" baseline="0" dirty="0" smtClean="0"/>
                        <a:t>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IE" dirty="0" smtClean="0"/>
                        <a:t>Ag fágáil an</a:t>
                      </a:r>
                    </a:p>
                    <a:p>
                      <a:r>
                        <a:rPr lang="en-IE" dirty="0" smtClean="0"/>
                        <a:t>bhaile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IE" dirty="0" smtClean="0"/>
                        <a:t>Easpa</a:t>
                      </a:r>
                      <a:r>
                        <a:rPr lang="en-IE" baseline="0" dirty="0" smtClean="0"/>
                        <a:t> ama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Scoil &amp; brú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Éisteacht</a:t>
            </a:r>
            <a: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838201"/>
            <a:ext cx="57912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b="1" dirty="0" smtClean="0"/>
              <a:t>Éist le hAntoin agus freagair na ceisteanna:</a:t>
            </a:r>
          </a:p>
          <a:p>
            <a:endParaRPr lang="ga-IE" sz="2200" dirty="0" smtClean="0"/>
          </a:p>
          <a:p>
            <a:pPr marL="342900" indent="-342900">
              <a:buAutoNum type="arabicPeriod"/>
            </a:pPr>
            <a:r>
              <a:rPr lang="ga-IE" sz="2200" dirty="0" smtClean="0"/>
              <a:t>Cad ba mhaith leis a dhéanamh tar éis na hArdteiste? </a:t>
            </a:r>
          </a:p>
          <a:p>
            <a:pPr marL="342900" indent="-342900">
              <a:buAutoNum type="arabicPeriod"/>
            </a:pPr>
            <a:endParaRPr lang="ga-IE" sz="2200" dirty="0" smtClean="0"/>
          </a:p>
          <a:p>
            <a:pPr marL="342900" indent="-342900">
              <a:buAutoNum type="arabicPeriod"/>
            </a:pPr>
            <a:r>
              <a:rPr lang="ga-IE" sz="2200" dirty="0" smtClean="0"/>
              <a:t>Cén fáth a bhfuil níos mó ama ag Antoin anois le staidéar a dhéanamh?</a:t>
            </a:r>
          </a:p>
          <a:p>
            <a:pPr marL="342900" indent="-342900">
              <a:buAutoNum type="arabicPeriod"/>
            </a:pPr>
            <a:endParaRPr lang="ga-IE" sz="2200" dirty="0" smtClean="0"/>
          </a:p>
          <a:p>
            <a:pPr marL="342900" indent="-342900">
              <a:buAutoNum type="arabicPeriod"/>
            </a:pPr>
            <a:r>
              <a:rPr lang="ga-IE" sz="2200" dirty="0" smtClean="0"/>
              <a:t>An síleann sé go bhfuil brú ar dhaoine óga?</a:t>
            </a:r>
          </a:p>
          <a:p>
            <a:pPr marL="342900" indent="-342900">
              <a:buAutoNum type="arabicPeriod"/>
            </a:pPr>
            <a:endParaRPr lang="ga-IE" sz="2200" dirty="0" smtClean="0"/>
          </a:p>
          <a:p>
            <a:pPr marL="342900" indent="-342900">
              <a:buAutoNum type="arabicPeriod"/>
            </a:pPr>
            <a:r>
              <a:rPr lang="ga-IE" sz="2200" dirty="0" smtClean="0"/>
              <a:t>Cén chomhairle atá aige chun dul i ngleic leis an mbrú?</a:t>
            </a:r>
          </a:p>
          <a:p>
            <a:pPr marL="342900" indent="-342900"/>
            <a:endParaRPr lang="ga-IE" sz="2200" dirty="0" smtClean="0"/>
          </a:p>
          <a:p>
            <a:pPr marL="342900" indent="-342900"/>
            <a:r>
              <a:rPr lang="ga-IE" b="1" dirty="0" smtClean="0"/>
              <a:t>Bí ag obair i ngrúpaí:</a:t>
            </a:r>
          </a:p>
          <a:p>
            <a:pPr marL="342900" indent="-342900"/>
            <a:r>
              <a:rPr lang="ga-IE" sz="2200" dirty="0" smtClean="0"/>
              <a:t>Ón méid atá feicthe agaibh d’Antoin, an duine é</a:t>
            </a:r>
          </a:p>
          <a:p>
            <a:pPr marL="342900" indent="-342900"/>
            <a:r>
              <a:rPr lang="ga-IE" sz="2200" dirty="0" smtClean="0"/>
              <a:t>a bhíonn faoi bhrú go minic, dar libh? Cén fáth?</a:t>
            </a:r>
          </a:p>
          <a:p>
            <a:pPr marL="342900" indent="-342900"/>
            <a:endParaRPr lang="ga-IE" sz="2200" dirty="0" smtClean="0"/>
          </a:p>
          <a:p>
            <a:pPr marL="342900" indent="-342900"/>
            <a:r>
              <a:rPr lang="ga-IE" sz="2200" dirty="0" smtClean="0"/>
              <a:t>Rinneadh suirbhé faoi na canúintí in Éirinn agus</a:t>
            </a:r>
          </a:p>
          <a:p>
            <a:pPr marL="342900" indent="-342900"/>
            <a:r>
              <a:rPr lang="ga-IE" sz="2200" dirty="0" smtClean="0"/>
              <a:t>roghnaíodh an chanúint atá ag Antoin ar an</a:t>
            </a:r>
          </a:p>
          <a:p>
            <a:pPr marL="342900" indent="-342900"/>
            <a:r>
              <a:rPr lang="ga-IE" sz="2200" dirty="0" smtClean="0"/>
              <a:t>chanúint is gnéasúla! Cén chanúint atá aige agus</a:t>
            </a:r>
          </a:p>
          <a:p>
            <a:pPr marL="342900" indent="-342900"/>
            <a:r>
              <a:rPr lang="ga-IE" sz="2200" dirty="0" smtClean="0"/>
              <a:t>an maith libh féin í?</a:t>
            </a:r>
          </a:p>
          <a:p>
            <a:pPr marL="342900" indent="-342900">
              <a:buAutoNum type="arabicPeriod"/>
            </a:pPr>
            <a:endParaRPr lang="en-I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6172200" cy="7239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ga-IE" sz="1900" dirty="0" smtClean="0"/>
              <a:t>Seo thíos cuid de na habairtí agus frásaí ar bhain Antoin</a:t>
            </a:r>
          </a:p>
          <a:p>
            <a:pPr lvl="0">
              <a:buNone/>
            </a:pPr>
            <a:r>
              <a:rPr lang="ga-IE" sz="1900" dirty="0" smtClean="0"/>
              <a:t>úsáid astu. Líon na bearnaí iontu le heolas atá fíor fút</a:t>
            </a:r>
          </a:p>
          <a:p>
            <a:pPr lvl="0">
              <a:buNone/>
            </a:pPr>
            <a:r>
              <a:rPr lang="ga-IE" sz="1900" dirty="0" smtClean="0"/>
              <a:t>féin.</a:t>
            </a:r>
          </a:p>
          <a:p>
            <a:pPr lvl="0">
              <a:buNone/>
            </a:pPr>
            <a:endParaRPr lang="ga-IE" sz="1900" dirty="0" smtClean="0"/>
          </a:p>
          <a:p>
            <a:pPr lvl="0">
              <a:buNone/>
            </a:pPr>
            <a:r>
              <a:rPr lang="ga-IE" sz="1900" dirty="0" smtClean="0"/>
              <a:t>Tá súil agam (dul agus) freastal ar</a:t>
            </a:r>
          </a:p>
          <a:p>
            <a:pPr lvl="0">
              <a:buNone/>
            </a:pPr>
            <a:r>
              <a:rPr lang="ga-IE" sz="1900" dirty="0" smtClean="0"/>
              <a:t>_______________________________________ .</a:t>
            </a:r>
          </a:p>
          <a:p>
            <a:pPr lvl="0">
              <a:buNone/>
            </a:pPr>
            <a:endParaRPr lang="ga-IE" sz="1900" dirty="0" smtClean="0"/>
          </a:p>
          <a:p>
            <a:pPr lvl="0">
              <a:buNone/>
            </a:pPr>
            <a:r>
              <a:rPr lang="ga-IE" sz="1900" dirty="0" smtClean="0"/>
              <a:t>Tá súil agam __________ a bhaint amach i </a:t>
            </a:r>
          </a:p>
          <a:p>
            <a:pPr>
              <a:buNone/>
            </a:pPr>
            <a:r>
              <a:rPr lang="ga-IE" sz="1900" dirty="0" smtClean="0"/>
              <a:t>_______________________________________ le bheith i </a:t>
            </a:r>
          </a:p>
          <a:p>
            <a:pPr lvl="0">
              <a:buNone/>
            </a:pPr>
            <a:r>
              <a:rPr lang="ga-IE" sz="1900" dirty="0" smtClean="0"/>
              <a:t>______________________.</a:t>
            </a:r>
          </a:p>
          <a:p>
            <a:pPr lvl="0">
              <a:buNone/>
            </a:pPr>
            <a:endParaRPr lang="ga-IE" sz="1900" dirty="0" smtClean="0"/>
          </a:p>
          <a:p>
            <a:pPr lvl="0">
              <a:buNone/>
            </a:pPr>
            <a:r>
              <a:rPr lang="ga-IE" sz="1900" dirty="0" smtClean="0"/>
              <a:t>Bhain Antoin úsáid as an bhfocal ‘balanc</a:t>
            </a:r>
            <a:r>
              <a:rPr lang="ga-IE" sz="1900" b="1" i="1" dirty="0" smtClean="0"/>
              <a:t>áil</a:t>
            </a:r>
            <a:r>
              <a:rPr lang="ga-IE" sz="1900" dirty="0" smtClean="0"/>
              <a:t>’. Pléigh na </a:t>
            </a:r>
          </a:p>
          <a:p>
            <a:pPr lvl="0">
              <a:buNone/>
            </a:pPr>
            <a:r>
              <a:rPr lang="ga-IE" sz="1900" dirty="0" smtClean="0"/>
              <a:t>ceisteanna seo leis an duine in aice leat:</a:t>
            </a:r>
          </a:p>
          <a:p>
            <a:pPr lvl="0">
              <a:buNone/>
            </a:pPr>
            <a:endParaRPr lang="ga-IE" sz="1900" dirty="0" smtClean="0"/>
          </a:p>
          <a:p>
            <a:pPr marL="457200" lvl="0" indent="-457200">
              <a:buAutoNum type="arabicPeriod"/>
            </a:pPr>
            <a:r>
              <a:rPr lang="ga-IE" sz="1900" dirty="0" smtClean="0"/>
              <a:t>Ar chuala tú a leithéid d’fhocail riamh – a chríochnaíonn le -áil? Tabhair cúpla sampla.</a:t>
            </a:r>
          </a:p>
          <a:p>
            <a:pPr marL="457200" lvl="0" indent="-457200">
              <a:buAutoNum type="arabicPeriod"/>
            </a:pPr>
            <a:r>
              <a:rPr lang="ga-IE" sz="1900" dirty="0" smtClean="0"/>
              <a:t>An bhfuil a leithéid níos coitianta sa Ghaeltacht nó taobh amuigh den Ghaeltacht?</a:t>
            </a:r>
          </a:p>
          <a:p>
            <a:pPr marL="457200" lvl="0" indent="-457200">
              <a:buAutoNum type="arabicPeriod"/>
            </a:pPr>
            <a:r>
              <a:rPr lang="ga-IE" sz="1900" dirty="0" smtClean="0"/>
              <a:t>Cén fáth dar libh ar bhain Antoin úsáid as an bhfocal sin?</a:t>
            </a:r>
          </a:p>
          <a:p>
            <a:pPr marL="457200" lvl="0" indent="-457200">
              <a:buAutoNum type="arabicPeriod"/>
            </a:pPr>
            <a:r>
              <a:rPr lang="ga-IE" sz="1900" dirty="0" smtClean="0"/>
              <a:t>An mbaineann sibh féin úsáid as an –áil anois is arís? Cén fáth?</a:t>
            </a:r>
          </a:p>
          <a:p>
            <a:pPr marL="457200" lvl="0" indent="-457200">
              <a:buAutoNum type="arabicPeriod"/>
            </a:pPr>
            <a:r>
              <a:rPr lang="ga-IE" sz="1900" dirty="0" smtClean="0"/>
              <a:t>An dtarlaíonn an nós i dteangacha eile, dar libh?</a:t>
            </a:r>
          </a:p>
          <a:p>
            <a:pPr lvl="0">
              <a:buNone/>
            </a:pPr>
            <a:endParaRPr lang="en-IE" sz="1900" dirty="0" smtClean="0"/>
          </a:p>
          <a:p>
            <a:pPr lvl="0">
              <a:buNone/>
            </a:pPr>
            <a:endParaRPr lang="en-IE" sz="1900" dirty="0" smtClean="0"/>
          </a:p>
          <a:p>
            <a:pPr lvl="0">
              <a:buNone/>
            </a:pPr>
            <a:endParaRPr lang="en-IE" sz="1900" dirty="0" smtClean="0"/>
          </a:p>
          <a:p>
            <a:pPr lvl="0">
              <a:buNone/>
            </a:pPr>
            <a:endParaRPr lang="en-IE" sz="1900" dirty="0" smtClean="0"/>
          </a:p>
          <a:p>
            <a:pPr lvl="0">
              <a:buNone/>
            </a:pPr>
            <a:endParaRPr lang="en-IE" sz="1900" dirty="0" smtClean="0"/>
          </a:p>
          <a:p>
            <a:pPr lvl="0">
              <a:buNone/>
            </a:pPr>
            <a:endParaRPr lang="en-IE" sz="1900" dirty="0" smtClean="0"/>
          </a:p>
          <a:p>
            <a:pPr lvl="0">
              <a:buNone/>
            </a:pPr>
            <a:endParaRPr lang="en-IE" sz="2400" dirty="0" smtClean="0"/>
          </a:p>
        </p:txBody>
      </p:sp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Scoil &amp; brú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</a:t>
            </a:r>
            <a:r>
              <a:rPr kumimoji="0" lang="ga-IE" sz="6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Iarphlé</a:t>
            </a:r>
            <a:r>
              <a:rPr kumimoji="0" lang="en-IE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838200"/>
            <a:ext cx="5715000" cy="1480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E" b="1" dirty="0" smtClean="0"/>
              <a:t>Siúl timpeall an ranga agus faigh duine amháin a dhéanann na nithe seo a leanas. Sula dtosaíonn tú ag bogadh timpeall bí cinnte gur féidir leat na ceisteanna cearta a úsáid agus na freagraí cuí a thabhairt, mar shampla:</a:t>
            </a:r>
          </a:p>
          <a:p>
            <a:endParaRPr lang="en-IE" dirty="0" smtClean="0"/>
          </a:p>
          <a:p>
            <a:r>
              <a:rPr lang="en-IE" dirty="0" smtClean="0"/>
              <a:t>An dtéann tú...? Téann / ní théann</a:t>
            </a:r>
          </a:p>
          <a:p>
            <a:r>
              <a:rPr lang="en-IE" dirty="0" smtClean="0"/>
              <a:t>An ndéanann tú...? Déanaim / ní  dhéanaim</a:t>
            </a:r>
          </a:p>
          <a:p>
            <a:pPr marL="342900" indent="-342900"/>
            <a:endParaRPr lang="en-IE" dirty="0" smtClean="0"/>
          </a:p>
          <a:p>
            <a:pPr marL="342900" indent="-342900"/>
            <a:r>
              <a:rPr lang="en-IE" b="1" dirty="0" smtClean="0"/>
              <a:t>Aimsigh duine...</a:t>
            </a:r>
          </a:p>
          <a:p>
            <a:pPr marL="342900" indent="-342900"/>
            <a:endParaRPr lang="en-IE" dirty="0" smtClean="0"/>
          </a:p>
          <a:p>
            <a:pPr marL="342900" indent="-342900"/>
            <a:r>
              <a:rPr lang="en-IE" sz="2000" dirty="0" smtClean="0"/>
              <a:t>...a chaitheann 3 uair an chloig nó níos mó ar obair</a:t>
            </a:r>
          </a:p>
          <a:p>
            <a:pPr marL="342900" indent="-342900"/>
            <a:r>
              <a:rPr lang="en-IE" sz="2000" dirty="0" smtClean="0"/>
              <a:t>   bhaile.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...a théann amach go dtí club nó dioscó gach Satharn.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...a imríonn spórt gach lá den tseachtain.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...a bhfuil post páirtaimseartha aige.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...atá ag déanamh gach ábhar san ardleibhéal.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...atá ag athdhéanamh na bliana.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...atá ar bís leis na scrúduithe a dhéanamh.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r>
              <a:rPr lang="en-IE" sz="2000" dirty="0" smtClean="0"/>
              <a:t>...nach ndéanann aon rud eile ach staidéar gach</a:t>
            </a:r>
          </a:p>
          <a:p>
            <a:pPr marL="342900" indent="-342900"/>
            <a:r>
              <a:rPr lang="en-IE" sz="2000" dirty="0" smtClean="0"/>
              <a:t>   tráthnóna.</a:t>
            </a:r>
          </a:p>
          <a:p>
            <a:pPr marL="342900" indent="-342900"/>
            <a:endParaRPr lang="en-IE" sz="2000" dirty="0" smtClean="0"/>
          </a:p>
          <a:p>
            <a:pPr marL="342900" indent="-342900"/>
            <a:endParaRPr lang="en-IE" sz="2000" dirty="0" smtClean="0"/>
          </a:p>
          <a:p>
            <a:pPr marL="342900" indent="-342900"/>
            <a:endParaRPr lang="en-IE" dirty="0" smtClean="0"/>
          </a:p>
          <a:p>
            <a:pPr marL="342900" indent="-342900"/>
            <a:endParaRPr lang="en-IE" dirty="0" smtClean="0"/>
          </a:p>
          <a:p>
            <a:pPr marL="342900" indent="-342900"/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Scoil &amp; brú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</a:t>
            </a:r>
            <a:r>
              <a:rPr kumimoji="0" lang="ga-IE" sz="6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Iarphlé</a:t>
            </a:r>
            <a:r>
              <a:rPr kumimoji="0" lang="en-IE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614</Words>
  <Application>Microsoft Office PowerPoint</Application>
  <PresentationFormat>On-screen Show (4:3)</PresentationFormat>
  <Paragraphs>131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Scoil &amp; brú         Réamhobair 1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</dc:title>
  <dc:creator>Úna Nic Gabhann</dc:creator>
  <cp:lastModifiedBy>Ogras Laighain</cp:lastModifiedBy>
  <cp:revision>72</cp:revision>
  <dcterms:created xsi:type="dcterms:W3CDTF">2006-08-16T00:00:00Z</dcterms:created>
  <dcterms:modified xsi:type="dcterms:W3CDTF">2012-09-27T13:26:43Z</dcterms:modified>
</cp:coreProperties>
</file>