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deirdre" initials="d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014" y="6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9/28/2012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9/28/2012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9/28/2012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381000" y="381000"/>
            <a:ext cx="6172200" cy="8530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E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Cumha	           		   </a:t>
            </a:r>
            <a:r>
              <a:rPr kumimoji="0" lang="ga-IE" sz="1600" b="1" i="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Réamhobair</a:t>
            </a:r>
            <a:endParaRPr kumimoji="0" lang="ga-IE" sz="1600" b="0" i="0" u="none" strike="noStrike" kern="1200" cap="none" spc="0" normalizeH="0" baseline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Right Arrow 8"/>
          <p:cNvSpPr/>
          <p:nvPr/>
        </p:nvSpPr>
        <p:spPr>
          <a:xfrm>
            <a:off x="533400" y="990600"/>
            <a:ext cx="4724400" cy="45719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ga-IE"/>
          </a:p>
        </p:txBody>
      </p:sp>
      <p:sp>
        <p:nvSpPr>
          <p:cNvPr id="11" name="TextBox 10"/>
          <p:cNvSpPr txBox="1"/>
          <p:nvPr/>
        </p:nvSpPr>
        <p:spPr>
          <a:xfrm>
            <a:off x="533400" y="1219200"/>
            <a:ext cx="5867400" cy="7478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ga-IE" dirty="0" smtClean="0"/>
              <a:t>Beidh tú ag éisteacht le beirt chailíní ag caint faoin mbrón a bheidh orthu nuair a fhágfaidh siad an baile chun freastal ar an ollscoil. Pléigh na ceisteanna seo leis an duine in aice leat:</a:t>
            </a:r>
          </a:p>
          <a:p>
            <a:endParaRPr lang="ga-IE" sz="2400" dirty="0" smtClean="0"/>
          </a:p>
          <a:p>
            <a:pPr marL="342900" indent="-342900">
              <a:buAutoNum type="arabicPeriod"/>
            </a:pPr>
            <a:r>
              <a:rPr lang="ga-IE" sz="2400" dirty="0" smtClean="0"/>
              <a:t>An mbeidh brón ort féin an baile a fhágáil tar éis na hArdteiste? </a:t>
            </a:r>
          </a:p>
          <a:p>
            <a:pPr marL="342900" indent="-342900">
              <a:buAutoNum type="arabicPeriod"/>
            </a:pPr>
            <a:endParaRPr lang="ga-IE" sz="2400" dirty="0" smtClean="0"/>
          </a:p>
          <a:p>
            <a:pPr marL="342900" indent="-342900">
              <a:buAutoNum type="arabicPeriod"/>
            </a:pPr>
            <a:r>
              <a:rPr lang="ga-IE" sz="2400" dirty="0" smtClean="0"/>
              <a:t>Cén áit ar mhaith leat dul? An bhfuil tú ag súil le himeacht? Cén fáth?</a:t>
            </a:r>
          </a:p>
          <a:p>
            <a:pPr marL="342900" indent="-342900">
              <a:buAutoNum type="arabicPeriod"/>
            </a:pPr>
            <a:endParaRPr lang="ga-IE" sz="2400" dirty="0" smtClean="0"/>
          </a:p>
          <a:p>
            <a:pPr marL="342900" indent="-342900">
              <a:buAutoNum type="arabicPeriod"/>
            </a:pPr>
            <a:r>
              <a:rPr lang="ga-IE" sz="2400" dirty="0" smtClean="0"/>
              <a:t>Cad is brí leis an bhfocal </a:t>
            </a:r>
            <a:r>
              <a:rPr lang="ga-IE" sz="2400" b="1" i="1" dirty="0" smtClean="0"/>
              <a:t>cumha</a:t>
            </a:r>
            <a:r>
              <a:rPr lang="ga-IE" sz="2400" dirty="0" smtClean="0"/>
              <a:t>? </a:t>
            </a:r>
          </a:p>
          <a:p>
            <a:pPr marL="342900" indent="-342900">
              <a:buAutoNum type="arabicPeriod"/>
            </a:pPr>
            <a:endParaRPr lang="ga-IE" sz="2400" dirty="0" smtClean="0"/>
          </a:p>
          <a:p>
            <a:pPr marL="342900" indent="-342900">
              <a:buAutoNum type="arabicPeriod"/>
            </a:pPr>
            <a:r>
              <a:rPr lang="ga-IE" sz="2400" dirty="0" smtClean="0"/>
              <a:t>Cén tslí a ndéarfá féin: </a:t>
            </a:r>
            <a:r>
              <a:rPr lang="ga-IE" sz="2400" b="1" i="1" dirty="0" smtClean="0"/>
              <a:t>I’ll be homesick </a:t>
            </a:r>
            <a:r>
              <a:rPr lang="ga-IE" sz="2400" dirty="0" smtClean="0"/>
              <a:t>nó </a:t>
            </a:r>
            <a:r>
              <a:rPr lang="ga-IE" sz="2400" b="1" i="1" dirty="0" smtClean="0"/>
              <a:t>I’ll miss home</a:t>
            </a:r>
            <a:r>
              <a:rPr lang="ga-IE" sz="2400" dirty="0" smtClean="0"/>
              <a:t>?</a:t>
            </a:r>
          </a:p>
          <a:p>
            <a:pPr marL="342900" indent="-342900">
              <a:buAutoNum type="arabicPeriod"/>
            </a:pPr>
            <a:endParaRPr lang="ga-IE" sz="2400" dirty="0" smtClean="0"/>
          </a:p>
          <a:p>
            <a:pPr marL="342900" indent="-342900">
              <a:buAutoNum type="arabicPeriod"/>
            </a:pPr>
            <a:r>
              <a:rPr lang="ga-IE" sz="2400" dirty="0" smtClean="0"/>
              <a:t>An raibh cumha ort féin riamh? Cathain?</a:t>
            </a:r>
          </a:p>
          <a:p>
            <a:pPr marL="342900" indent="-342900">
              <a:buAutoNum type="arabicPeriod"/>
            </a:pPr>
            <a:endParaRPr lang="ga-IE" sz="2400" dirty="0" smtClean="0"/>
          </a:p>
          <a:p>
            <a:pPr marL="342900" indent="-342900">
              <a:buAutoNum type="arabicPeriod"/>
            </a:pPr>
            <a:r>
              <a:rPr lang="ga-IE" sz="2400" dirty="0" smtClean="0"/>
              <a:t>An dtuigeann tú an seanfhocal seo:</a:t>
            </a:r>
          </a:p>
          <a:p>
            <a:pPr marL="342900" indent="-342900"/>
            <a:endParaRPr lang="ga-IE" sz="2400" dirty="0" smtClean="0"/>
          </a:p>
          <a:p>
            <a:pPr marL="342900" indent="-342900" algn="ctr"/>
            <a:r>
              <a:rPr lang="ga-IE" sz="2400" b="1" i="1" dirty="0" smtClean="0"/>
              <a:t>“Níl cara ag cumha ach cuimhne”</a:t>
            </a:r>
          </a:p>
          <a:p>
            <a:endParaRPr lang="en-I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381000" y="381000"/>
            <a:ext cx="6172200" cy="8530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E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Cumha	           		     </a:t>
            </a:r>
            <a:r>
              <a:rPr kumimoji="0" lang="en-IE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Éisteacht</a:t>
            </a:r>
            <a:endParaRPr kumimoji="0" lang="ga-IE" sz="1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Right Arrow 8"/>
          <p:cNvSpPr/>
          <p:nvPr/>
        </p:nvSpPr>
        <p:spPr>
          <a:xfrm>
            <a:off x="533400" y="990600"/>
            <a:ext cx="4724400" cy="45719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ga-IE"/>
          </a:p>
        </p:txBody>
      </p:sp>
      <p:sp>
        <p:nvSpPr>
          <p:cNvPr id="6" name="TextBox 5"/>
          <p:cNvSpPr txBox="1"/>
          <p:nvPr/>
        </p:nvSpPr>
        <p:spPr>
          <a:xfrm>
            <a:off x="457200" y="1143000"/>
            <a:ext cx="6019800" cy="81253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b="1" dirty="0" smtClean="0"/>
              <a:t>A</a:t>
            </a:r>
            <a:r>
              <a:rPr lang="en-IE" dirty="0" smtClean="0"/>
              <a:t>. Léigh na habairtí thíos sula bhféachfaidh sibh ar an mír – abair an bhfuil siad fíor nó bréagach agus tú ag féachaint ar an mír. </a:t>
            </a:r>
          </a:p>
          <a:p>
            <a:endParaRPr lang="en-IE" dirty="0" smtClean="0"/>
          </a:p>
          <a:p>
            <a:pPr marL="342900" indent="-342900">
              <a:buAutoNum type="arabicPeriod"/>
            </a:pPr>
            <a:r>
              <a:rPr lang="en-IE" dirty="0" smtClean="0"/>
              <a:t>Tá Emma an-mhór lena deartháir agus bíonn siad le chéile i gcónaí. (fíor / bréagach)</a:t>
            </a:r>
          </a:p>
          <a:p>
            <a:pPr marL="342900" indent="-342900">
              <a:buAutoNum type="arabicPeriod"/>
            </a:pPr>
            <a:endParaRPr lang="en-IE" dirty="0" smtClean="0"/>
          </a:p>
          <a:p>
            <a:pPr marL="342900" indent="-342900">
              <a:buAutoNum type="arabicPeriod"/>
            </a:pPr>
            <a:r>
              <a:rPr lang="en-IE" dirty="0" smtClean="0"/>
              <a:t>Ní réitíonn sí lena máthair agus tá sí ar bís leis an mbaile a fhágáil. (fíor / bréagach)</a:t>
            </a:r>
          </a:p>
          <a:p>
            <a:pPr marL="342900" indent="-342900">
              <a:buAutoNum type="arabicPeriod"/>
            </a:pPr>
            <a:endParaRPr lang="en-IE" dirty="0" smtClean="0"/>
          </a:p>
          <a:p>
            <a:pPr marL="342900" indent="-342900">
              <a:buAutoNum type="arabicPeriod"/>
            </a:pPr>
            <a:r>
              <a:rPr lang="en-IE" dirty="0" smtClean="0"/>
              <a:t>Ní bheidh cead aici teacht abhaile gach seachtain. (fíor / bréagach)</a:t>
            </a:r>
          </a:p>
          <a:p>
            <a:pPr marL="342900" indent="-342900">
              <a:buAutoNum type="arabicPeriod"/>
            </a:pPr>
            <a:endParaRPr lang="en-IE" dirty="0" smtClean="0"/>
          </a:p>
          <a:p>
            <a:pPr marL="342900" indent="-342900">
              <a:buAutoNum type="arabicPeriod"/>
            </a:pPr>
            <a:r>
              <a:rPr lang="en-IE" dirty="0" smtClean="0"/>
              <a:t>Beidh brón ar Úna nuair a fhágfaidh sí Baile Átha Cliath. (fíor / bréagach)</a:t>
            </a:r>
          </a:p>
          <a:p>
            <a:pPr marL="342900" indent="-342900">
              <a:buAutoNum type="arabicPeriod"/>
            </a:pPr>
            <a:endParaRPr lang="en-IE" dirty="0" smtClean="0"/>
          </a:p>
          <a:p>
            <a:pPr marL="342900" indent="-342900">
              <a:buAutoNum type="arabicPeriod"/>
            </a:pPr>
            <a:r>
              <a:rPr lang="en-IE" dirty="0" smtClean="0"/>
              <a:t>Tagann a lán daoine ar ais ón ollscoil mar mothaíonn siad uathu a gclann agus a gcairde. (fíor / bréagach)</a:t>
            </a:r>
          </a:p>
          <a:p>
            <a:pPr marL="342900" indent="-342900">
              <a:buAutoNum type="arabicPeriod"/>
            </a:pPr>
            <a:endParaRPr lang="en-IE" dirty="0" smtClean="0"/>
          </a:p>
          <a:p>
            <a:pPr marL="342900" indent="-342900"/>
            <a:r>
              <a:rPr lang="en-IE" b="1" dirty="0" smtClean="0"/>
              <a:t>B</a:t>
            </a:r>
            <a:r>
              <a:rPr lang="en-IE" dirty="0" smtClean="0"/>
              <a:t>. Féach ar an mír arís agus aimsigh an leagan a bhí ag na</a:t>
            </a:r>
          </a:p>
          <a:p>
            <a:pPr marL="342900" indent="-342900"/>
            <a:r>
              <a:rPr lang="en-IE" dirty="0" smtClean="0"/>
              <a:t>cainteoirí ar na nathanna seo thíos:</a:t>
            </a:r>
          </a:p>
          <a:p>
            <a:pPr marL="342900" indent="-342900"/>
            <a:endParaRPr lang="en-IE" dirty="0" smtClean="0"/>
          </a:p>
          <a:p>
            <a:pPr marL="342900" indent="-342900"/>
            <a:r>
              <a:rPr lang="en-IE" dirty="0" smtClean="0"/>
              <a:t>		i dteannta		_____________ </a:t>
            </a:r>
          </a:p>
          <a:p>
            <a:pPr marL="342900" indent="-342900"/>
            <a:r>
              <a:rPr lang="en-IE" dirty="0" smtClean="0"/>
              <a:t>		a lán			_____________ </a:t>
            </a:r>
          </a:p>
          <a:p>
            <a:pPr marL="342900" indent="-342900"/>
            <a:r>
              <a:rPr lang="en-IE" dirty="0" smtClean="0"/>
              <a:t>		ní mór dom		_____________ </a:t>
            </a:r>
          </a:p>
          <a:p>
            <a:pPr marL="342900" indent="-342900"/>
            <a:r>
              <a:rPr lang="en-IE" dirty="0" smtClean="0"/>
              <a:t>		ag súil le			_____________ </a:t>
            </a:r>
          </a:p>
          <a:p>
            <a:pPr marL="342900" indent="-342900"/>
            <a:r>
              <a:rPr lang="en-IE" dirty="0" smtClean="0"/>
              <a:t>		ag teacht ar ais		_____________ </a:t>
            </a:r>
          </a:p>
          <a:p>
            <a:pPr marL="342900" indent="-342900"/>
            <a:endParaRPr lang="en-IE" dirty="0" smtClean="0"/>
          </a:p>
          <a:p>
            <a:pPr marL="342900" indent="-342900"/>
            <a:endParaRPr lang="en-I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381000" y="381000"/>
            <a:ext cx="6172200" cy="8530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E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Cumha	           		  </a:t>
            </a:r>
            <a:r>
              <a:rPr kumimoji="0" lang="en-IE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Plé – Grúpa 1</a:t>
            </a:r>
            <a:endParaRPr kumimoji="0" lang="ga-IE" sz="1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Right Arrow 8"/>
          <p:cNvSpPr/>
          <p:nvPr/>
        </p:nvSpPr>
        <p:spPr>
          <a:xfrm>
            <a:off x="533400" y="990600"/>
            <a:ext cx="4724400" cy="45719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ga-IE"/>
          </a:p>
        </p:txBody>
      </p:sp>
      <p:sp>
        <p:nvSpPr>
          <p:cNvPr id="6" name="TextBox 5"/>
          <p:cNvSpPr txBox="1"/>
          <p:nvPr/>
        </p:nvSpPr>
        <p:spPr>
          <a:xfrm>
            <a:off x="304800" y="1143000"/>
            <a:ext cx="6019800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dirty="0" smtClean="0"/>
              <a:t>Bí ag obair leis na daoine eile i do ghrúpa agus pléigí an scéal </a:t>
            </a:r>
            <a:r>
              <a:rPr lang="en-IE" b="1" i="1" dirty="0" smtClean="0"/>
              <a:t>Clann Lir </a:t>
            </a:r>
            <a:r>
              <a:rPr lang="en-IE" dirty="0" smtClean="0"/>
              <a:t>le chéile. Bainigí úsáid as na fotheidil mar threoir:</a:t>
            </a:r>
          </a:p>
          <a:p>
            <a:endParaRPr lang="en-IE" dirty="0" smtClean="0"/>
          </a:p>
          <a:p>
            <a:pPr algn="ctr"/>
            <a:r>
              <a:rPr lang="en-IE" sz="2400" dirty="0" smtClean="0"/>
              <a:t>Cúlra		Téama		Mothúcháin </a:t>
            </a:r>
          </a:p>
        </p:txBody>
      </p:sp>
      <p:pic>
        <p:nvPicPr>
          <p:cNvPr id="5" name="il_fi" descr="http://www.askaboutireland.ie/_internal/gxml%210/2ocqn930ubywvi8z0wl9dhefnm6z926$civ3iarcuxgxl6p7xcmmr0ia5ro97x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2667000"/>
            <a:ext cx="5256000" cy="536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381000" y="381000"/>
            <a:ext cx="6172200" cy="8530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E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Cumha	           		  </a:t>
            </a:r>
            <a:r>
              <a:rPr kumimoji="0" lang="en-IE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Plé – Grúpa 2</a:t>
            </a:r>
            <a:endParaRPr kumimoji="0" lang="ga-IE" sz="1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Right Arrow 8"/>
          <p:cNvSpPr/>
          <p:nvPr/>
        </p:nvSpPr>
        <p:spPr>
          <a:xfrm>
            <a:off x="533400" y="990600"/>
            <a:ext cx="4724400" cy="45719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ga-IE"/>
          </a:p>
        </p:txBody>
      </p:sp>
      <p:sp>
        <p:nvSpPr>
          <p:cNvPr id="6" name="TextBox 5"/>
          <p:cNvSpPr txBox="1"/>
          <p:nvPr/>
        </p:nvSpPr>
        <p:spPr>
          <a:xfrm>
            <a:off x="304800" y="1111032"/>
            <a:ext cx="6553200" cy="6370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ga-IE" dirty="0" smtClean="0"/>
              <a:t>Bí ag obair leis na daoine eile i do ghrúpa agus pléigí an t-amhrán </a:t>
            </a:r>
            <a:r>
              <a:rPr lang="ga-IE" b="1" i="1" dirty="0" smtClean="0"/>
              <a:t>Jimmy Mo Mhíle Stór </a:t>
            </a:r>
            <a:r>
              <a:rPr lang="ga-IE" dirty="0" smtClean="0"/>
              <a:t>le chéile. Bainigí úsáid as na fotheidil mar threoir:</a:t>
            </a:r>
          </a:p>
          <a:p>
            <a:endParaRPr lang="ga-IE" dirty="0" smtClean="0"/>
          </a:p>
          <a:p>
            <a:pPr algn="ctr"/>
            <a:r>
              <a:rPr lang="ga-IE" sz="2400" dirty="0" smtClean="0"/>
              <a:t>Cúlra		Téama		Mothúcháin</a:t>
            </a:r>
          </a:p>
          <a:p>
            <a:pPr algn="ctr"/>
            <a:endParaRPr lang="ga-IE" sz="2400" dirty="0" smtClean="0"/>
          </a:p>
          <a:p>
            <a:pPr algn="ctr"/>
            <a:r>
              <a:rPr lang="ga-IE" dirty="0" smtClean="0"/>
              <a:t>Bliain an taca seo d'imigh uaim rún mo chléibh</a:t>
            </a:r>
            <a:br>
              <a:rPr lang="ga-IE" dirty="0" smtClean="0"/>
            </a:br>
            <a:r>
              <a:rPr lang="ga-IE" dirty="0" smtClean="0"/>
              <a:t>Ní thiocfaidh sé abhaile go dtabharfaidh sé cúrsa an tsaoil;</a:t>
            </a:r>
            <a:br>
              <a:rPr lang="ga-IE" dirty="0" smtClean="0"/>
            </a:br>
            <a:r>
              <a:rPr lang="ga-IE" dirty="0" smtClean="0"/>
              <a:t>Nuair a chífead é rithfead le fuinneamh ró-ard ina chomhair</a:t>
            </a:r>
            <a:br>
              <a:rPr lang="ga-IE" dirty="0" smtClean="0"/>
            </a:br>
            <a:r>
              <a:rPr lang="ga-IE" dirty="0" smtClean="0"/>
              <a:t>'S clúdód le mil é, sé Jimmy mo mhíle stór</a:t>
            </a:r>
            <a:br>
              <a:rPr lang="ga-IE" dirty="0" smtClean="0"/>
            </a:br>
            <a:r>
              <a:rPr lang="ga-IE" dirty="0" smtClean="0"/>
              <a:t/>
            </a:r>
            <a:br>
              <a:rPr lang="ga-IE" dirty="0" smtClean="0"/>
            </a:br>
            <a:r>
              <a:rPr lang="ga-IE" dirty="0" smtClean="0"/>
              <a:t>Bíonn m'athair is mo mháthair ag bearradh 's ag bruíon liom féin</a:t>
            </a:r>
            <a:br>
              <a:rPr lang="ga-IE" dirty="0" smtClean="0"/>
            </a:br>
            <a:r>
              <a:rPr lang="ga-IE" dirty="0" smtClean="0"/>
              <a:t>Táim giobaithe piocaithe ciapaithe cráite de m’ shaol;</a:t>
            </a:r>
            <a:br>
              <a:rPr lang="ga-IE" dirty="0" smtClean="0"/>
            </a:br>
            <a:r>
              <a:rPr lang="ga-IE" dirty="0" smtClean="0"/>
              <a:t>Thugas taitneamh don duine úd dob fhinne 's dob áille snó</a:t>
            </a:r>
            <a:br>
              <a:rPr lang="ga-IE" dirty="0" smtClean="0"/>
            </a:br>
            <a:r>
              <a:rPr lang="ga-IE" dirty="0" smtClean="0"/>
              <a:t>Is chuaigh sé ar bord loinge, sé Jimmy mo mhíle stór</a:t>
            </a:r>
            <a:br>
              <a:rPr lang="ga-IE" dirty="0" smtClean="0"/>
            </a:br>
            <a:r>
              <a:rPr lang="ga-IE" dirty="0" smtClean="0"/>
              <a:t/>
            </a:r>
            <a:br>
              <a:rPr lang="ga-IE" dirty="0" smtClean="0"/>
            </a:br>
            <a:r>
              <a:rPr lang="ga-IE" dirty="0" smtClean="0"/>
              <a:t>Raghadsa chun coille agus caithfead ann an chuid eile de m’ shaol</a:t>
            </a:r>
            <a:br>
              <a:rPr lang="ga-IE" dirty="0" smtClean="0"/>
            </a:br>
            <a:r>
              <a:rPr lang="ga-IE" dirty="0" smtClean="0"/>
              <a:t>San áit ná beidh éinne, ag éisteacht le ceol na n-éan</a:t>
            </a:r>
            <a:br>
              <a:rPr lang="ga-IE" dirty="0" smtClean="0"/>
            </a:br>
            <a:r>
              <a:rPr lang="ga-IE" dirty="0" smtClean="0"/>
              <a:t>Ag bun an chrainn chaorthainn mar a bhfásann ann féar go leor</a:t>
            </a:r>
            <a:br>
              <a:rPr lang="ga-IE" dirty="0" smtClean="0"/>
            </a:br>
            <a:r>
              <a:rPr lang="ga-IE" dirty="0" smtClean="0"/>
              <a:t>Ag tabhairt taitnimh don duine úd, sé Jimmy mo mhíle stór</a:t>
            </a:r>
            <a:br>
              <a:rPr lang="ga-IE" dirty="0" smtClean="0"/>
            </a:br>
            <a:endParaRPr lang="ga-IE" dirty="0" smtClean="0"/>
          </a:p>
          <a:p>
            <a:pPr algn="ctr"/>
            <a:r>
              <a:rPr lang="en-IE" dirty="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381000" y="381000"/>
            <a:ext cx="6172200" cy="8530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E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Cumha	           		  </a:t>
            </a:r>
            <a:r>
              <a:rPr kumimoji="0" lang="en-IE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Plé – Grúpa 3</a:t>
            </a:r>
            <a:endParaRPr kumimoji="0" lang="ga-IE" sz="1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Right Arrow 8"/>
          <p:cNvSpPr/>
          <p:nvPr/>
        </p:nvSpPr>
        <p:spPr>
          <a:xfrm>
            <a:off x="533400" y="990600"/>
            <a:ext cx="4724400" cy="45719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ga-IE"/>
          </a:p>
        </p:txBody>
      </p:sp>
      <p:sp>
        <p:nvSpPr>
          <p:cNvPr id="6" name="TextBox 5"/>
          <p:cNvSpPr txBox="1"/>
          <p:nvPr/>
        </p:nvSpPr>
        <p:spPr>
          <a:xfrm>
            <a:off x="304800" y="1066800"/>
            <a:ext cx="6172200" cy="88639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ga-IE" dirty="0" smtClean="0"/>
              <a:t>Bí ag obair leis na daoine eile i do ghrúpa agus pléigí an dán </a:t>
            </a:r>
            <a:r>
              <a:rPr lang="ga-IE" b="1" i="1" dirty="0" smtClean="0"/>
              <a:t>Mac Eile Ag Imeacht </a:t>
            </a:r>
            <a:r>
              <a:rPr lang="ga-IE" i="1" dirty="0" smtClean="0"/>
              <a:t>le Fionnuala Ní Fhlannagáin</a:t>
            </a:r>
            <a:r>
              <a:rPr lang="ga-IE" dirty="0" smtClean="0"/>
              <a:t> le chéile. Bainigí úsáid as na fotheidil mar threoir:</a:t>
            </a:r>
          </a:p>
          <a:p>
            <a:endParaRPr lang="ga-IE" sz="1200" dirty="0" smtClean="0"/>
          </a:p>
          <a:p>
            <a:pPr algn="ctr"/>
            <a:r>
              <a:rPr lang="ga-IE" sz="2400" dirty="0" smtClean="0"/>
              <a:t>Cúlra		Téama		Mothúcháin</a:t>
            </a:r>
          </a:p>
          <a:p>
            <a:pPr algn="ctr"/>
            <a:endParaRPr lang="ga-IE" sz="1200" dirty="0" smtClean="0"/>
          </a:p>
          <a:p>
            <a:pPr algn="ctr"/>
            <a:r>
              <a:rPr lang="ga-IE" dirty="0" smtClean="0"/>
              <a:t>Cuirfimidne chun bóthair arís inniu</a:t>
            </a:r>
            <a:br>
              <a:rPr lang="ga-IE" dirty="0" smtClean="0"/>
            </a:br>
            <a:r>
              <a:rPr lang="ga-IE" dirty="0" smtClean="0"/>
              <a:t>Chuig aerfort Bhaile Átha Cliath.</a:t>
            </a:r>
            <a:br>
              <a:rPr lang="ga-IE" dirty="0" smtClean="0"/>
            </a:br>
            <a:r>
              <a:rPr lang="ga-IE" dirty="0" smtClean="0"/>
              <a:t>Deireadh an tsamhraidh buailte linn</a:t>
            </a:r>
            <a:br>
              <a:rPr lang="ga-IE" dirty="0" smtClean="0"/>
            </a:br>
            <a:r>
              <a:rPr lang="ga-IE" dirty="0" smtClean="0"/>
              <a:t>Mac eile ag imeacht.</a:t>
            </a:r>
            <a:br>
              <a:rPr lang="ga-IE" dirty="0" smtClean="0"/>
            </a:br>
            <a:r>
              <a:rPr lang="ga-IE" dirty="0" smtClean="0"/>
              <a:t>Eisean féin a thiomáinfidh an carr</a:t>
            </a:r>
            <a:br>
              <a:rPr lang="ga-IE" dirty="0" smtClean="0"/>
            </a:br>
            <a:r>
              <a:rPr lang="ga-IE" dirty="0" smtClean="0"/>
              <a:t>Tús curtha ar a thuras fada.</a:t>
            </a:r>
            <a:br>
              <a:rPr lang="ga-IE" dirty="0" smtClean="0"/>
            </a:br>
            <a:r>
              <a:rPr lang="ga-IE" dirty="0" smtClean="0"/>
              <a:t>Ag mionchomhrá go treallach míloighciúil</a:t>
            </a:r>
            <a:br>
              <a:rPr lang="ga-IE" dirty="0" smtClean="0"/>
            </a:br>
            <a:r>
              <a:rPr lang="ga-IE" dirty="0" smtClean="0"/>
              <a:t>Meilfimid an aimsir. </a:t>
            </a:r>
            <a:endParaRPr lang="ga-IE" sz="800" dirty="0" smtClean="0"/>
          </a:p>
          <a:p>
            <a:pPr algn="ctr"/>
            <a:endParaRPr lang="ga-IE" sz="800" dirty="0" smtClean="0"/>
          </a:p>
          <a:p>
            <a:pPr algn="ctr"/>
            <a:r>
              <a:rPr lang="ga-IE" dirty="0" smtClean="0"/>
              <a:t>Staidéar ar ríomhtheangacha</a:t>
            </a:r>
            <a:br>
              <a:rPr lang="ga-IE" dirty="0" smtClean="0"/>
            </a:br>
            <a:r>
              <a:rPr lang="ga-IE" dirty="0" smtClean="0"/>
              <a:t>A bheidh idir lámha aige</a:t>
            </a:r>
            <a:br>
              <a:rPr lang="ga-IE" dirty="0" smtClean="0"/>
            </a:br>
            <a:r>
              <a:rPr lang="ga-IE" dirty="0" smtClean="0"/>
              <a:t>Béarfaidh sé ar an bhfaill</a:t>
            </a:r>
            <a:br>
              <a:rPr lang="ga-IE" dirty="0" smtClean="0"/>
            </a:br>
            <a:r>
              <a:rPr lang="ga-IE" dirty="0" smtClean="0"/>
              <a:t>Faoi spalladh gréine i Houston, Texas</a:t>
            </a:r>
            <a:br>
              <a:rPr lang="ga-IE" dirty="0" smtClean="0"/>
            </a:br>
            <a:r>
              <a:rPr lang="ga-IE" dirty="0" smtClean="0"/>
              <a:t>Tar éis slán a chur leis</a:t>
            </a:r>
            <a:br>
              <a:rPr lang="ga-IE" dirty="0" smtClean="0"/>
            </a:br>
            <a:r>
              <a:rPr lang="ga-IE" dirty="0" smtClean="0"/>
              <a:t>Agus greim láimhe againn ar a chéile</a:t>
            </a:r>
            <a:br>
              <a:rPr lang="ga-IE" dirty="0" smtClean="0"/>
            </a:br>
            <a:r>
              <a:rPr lang="ga-IE" dirty="0" smtClean="0"/>
              <a:t>Pléifimid na buntáistí a bheidh aige thall</a:t>
            </a:r>
            <a:br>
              <a:rPr lang="ga-IE" dirty="0" smtClean="0"/>
            </a:br>
            <a:r>
              <a:rPr lang="ga-IE" dirty="0" smtClean="0"/>
              <a:t>Nach mbeadh ar fáil sa bhaile.</a:t>
            </a:r>
            <a:endParaRPr lang="ga-IE" sz="800" dirty="0" smtClean="0"/>
          </a:p>
          <a:p>
            <a:pPr algn="ctr"/>
            <a:endParaRPr lang="ga-IE" sz="800" dirty="0" smtClean="0"/>
          </a:p>
          <a:p>
            <a:pPr algn="ctr"/>
            <a:r>
              <a:rPr lang="ga-IE" dirty="0" smtClean="0"/>
              <a:t>Gealgháireach fuadrach a bheidh</a:t>
            </a:r>
            <a:br>
              <a:rPr lang="ga-IE" dirty="0" smtClean="0"/>
            </a:br>
            <a:r>
              <a:rPr lang="ga-IE" dirty="0" smtClean="0"/>
              <a:t>Na strainséirí inár dtimpeall.</a:t>
            </a:r>
            <a:br>
              <a:rPr lang="ga-IE" dirty="0" smtClean="0"/>
            </a:br>
            <a:r>
              <a:rPr lang="ga-IE" dirty="0" smtClean="0"/>
              <a:t>Ní bhacfaimid le cupán caife,</a:t>
            </a:r>
            <a:br>
              <a:rPr lang="ga-IE" dirty="0" smtClean="0"/>
            </a:br>
            <a:r>
              <a:rPr lang="ga-IE" dirty="0" smtClean="0"/>
              <a:t>Siúlfaimid go dtí an carr go mall.</a:t>
            </a:r>
            <a:br>
              <a:rPr lang="ga-IE" dirty="0" smtClean="0"/>
            </a:br>
            <a:r>
              <a:rPr lang="ga-IE" dirty="0" smtClean="0"/>
              <a:t>Deireadh an tsamhraidh buailte linn</a:t>
            </a:r>
            <a:br>
              <a:rPr lang="ga-IE" dirty="0" smtClean="0"/>
            </a:br>
            <a:r>
              <a:rPr lang="ga-IE" dirty="0" smtClean="0"/>
              <a:t>Mac eile ag imeacht.</a:t>
            </a:r>
            <a:r>
              <a:rPr lang="en-GB" dirty="0" smtClean="0"/>
              <a:t/>
            </a:r>
            <a:br>
              <a:rPr lang="en-GB" dirty="0" smtClean="0"/>
            </a:br>
            <a:endParaRPr lang="en-GB" dirty="0" smtClean="0"/>
          </a:p>
          <a:p>
            <a:pPr algn="ctr"/>
            <a:endParaRPr lang="en-IE" sz="2000" dirty="0" smtClean="0"/>
          </a:p>
          <a:p>
            <a:pPr algn="ctr"/>
            <a:r>
              <a:rPr lang="en-IE" dirty="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381000" y="381000"/>
            <a:ext cx="6172200" cy="8530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E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Cumha	           		  </a:t>
            </a:r>
            <a:r>
              <a:rPr kumimoji="0" lang="en-IE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Plé – Grúpa 4</a:t>
            </a:r>
            <a:endParaRPr kumimoji="0" lang="ga-IE" sz="1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Right Arrow 8"/>
          <p:cNvSpPr/>
          <p:nvPr/>
        </p:nvSpPr>
        <p:spPr>
          <a:xfrm>
            <a:off x="533400" y="990600"/>
            <a:ext cx="4724400" cy="45719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ga-IE"/>
          </a:p>
        </p:txBody>
      </p:sp>
      <p:sp>
        <p:nvSpPr>
          <p:cNvPr id="6" name="TextBox 5"/>
          <p:cNvSpPr txBox="1"/>
          <p:nvPr/>
        </p:nvSpPr>
        <p:spPr>
          <a:xfrm>
            <a:off x="152400" y="1143000"/>
            <a:ext cx="6553200" cy="86177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ga-IE" dirty="0" smtClean="0"/>
              <a:t>Bí ag obair leis na daoine eile i do ghrúpa agus pléigí an t-amhrán </a:t>
            </a:r>
            <a:r>
              <a:rPr lang="ga-IE" b="1" i="1" dirty="0" smtClean="0"/>
              <a:t>Fairytale of New York </a:t>
            </a:r>
            <a:r>
              <a:rPr lang="ga-IE" dirty="0" smtClean="0"/>
              <a:t>leis </a:t>
            </a:r>
            <a:r>
              <a:rPr lang="ga-IE" i="1" dirty="0" smtClean="0"/>
              <a:t>na Pogues </a:t>
            </a:r>
            <a:r>
              <a:rPr lang="ga-IE" dirty="0" smtClean="0"/>
              <a:t>le chéile. Bainigí úsáid as na fotheidil mar threoir:</a:t>
            </a:r>
          </a:p>
          <a:p>
            <a:endParaRPr lang="ga-IE" sz="1200" dirty="0" smtClean="0"/>
          </a:p>
          <a:p>
            <a:pPr algn="ctr"/>
            <a:r>
              <a:rPr lang="ga-IE" sz="2400" dirty="0" smtClean="0"/>
              <a:t>Cúlra		Téama		Mothúcháin</a:t>
            </a:r>
          </a:p>
          <a:p>
            <a:pPr lvl="2" algn="ctr"/>
            <a:endParaRPr lang="ga-IE" sz="1200" dirty="0" smtClean="0"/>
          </a:p>
          <a:p>
            <a:r>
              <a:rPr lang="ga-IE" sz="1600" dirty="0" smtClean="0"/>
              <a:t>It was Christmas Eve babe </a:t>
            </a:r>
            <a:br>
              <a:rPr lang="ga-IE" sz="1600" dirty="0" smtClean="0"/>
            </a:br>
            <a:r>
              <a:rPr lang="ga-IE" sz="1600" dirty="0" smtClean="0"/>
              <a:t>In the drunk tank </a:t>
            </a:r>
            <a:br>
              <a:rPr lang="ga-IE" sz="1600" dirty="0" smtClean="0"/>
            </a:br>
            <a:r>
              <a:rPr lang="ga-IE" sz="1600" dirty="0" smtClean="0"/>
              <a:t>An old man said to me: won't see another one </a:t>
            </a:r>
            <a:br>
              <a:rPr lang="ga-IE" sz="1600" dirty="0" smtClean="0"/>
            </a:br>
            <a:r>
              <a:rPr lang="ga-IE" sz="1600" dirty="0" smtClean="0"/>
              <a:t>And then they sang a song </a:t>
            </a:r>
            <a:br>
              <a:rPr lang="ga-IE" sz="1600" dirty="0" smtClean="0"/>
            </a:br>
            <a:r>
              <a:rPr lang="ga-IE" sz="1600" dirty="0" smtClean="0"/>
              <a:t>The rare old mountain dew </a:t>
            </a:r>
            <a:br>
              <a:rPr lang="ga-IE" sz="1600" dirty="0" smtClean="0"/>
            </a:br>
            <a:r>
              <a:rPr lang="ga-IE" sz="1600" dirty="0" smtClean="0"/>
              <a:t>I turned my face away and dreamed about you </a:t>
            </a:r>
            <a:br>
              <a:rPr lang="ga-IE" sz="1600" dirty="0" smtClean="0"/>
            </a:br>
            <a:r>
              <a:rPr lang="ga-IE" sz="1600" dirty="0" smtClean="0"/>
              <a:t>Got on a lucky one </a:t>
            </a:r>
            <a:br>
              <a:rPr lang="ga-IE" sz="1600" dirty="0" smtClean="0"/>
            </a:br>
            <a:r>
              <a:rPr lang="ga-IE" sz="1600" dirty="0" smtClean="0"/>
              <a:t>Came in eighteen to one </a:t>
            </a:r>
            <a:br>
              <a:rPr lang="ga-IE" sz="1600" dirty="0" smtClean="0"/>
            </a:br>
            <a:r>
              <a:rPr lang="ga-IE" sz="1600" dirty="0" smtClean="0"/>
              <a:t>I´ve got a feeling </a:t>
            </a:r>
            <a:br>
              <a:rPr lang="ga-IE" sz="1600" dirty="0" smtClean="0"/>
            </a:br>
            <a:r>
              <a:rPr lang="ga-IE" sz="1600" dirty="0" smtClean="0"/>
              <a:t>This year’s for me and you </a:t>
            </a:r>
            <a:br>
              <a:rPr lang="ga-IE" sz="1600" dirty="0" smtClean="0"/>
            </a:br>
            <a:r>
              <a:rPr lang="ga-IE" sz="1600" dirty="0" smtClean="0"/>
              <a:t>So happy Christmas </a:t>
            </a:r>
            <a:br>
              <a:rPr lang="ga-IE" sz="1600" dirty="0" smtClean="0"/>
            </a:br>
            <a:r>
              <a:rPr lang="ga-IE" sz="1600" dirty="0" smtClean="0"/>
              <a:t>I love you baby </a:t>
            </a:r>
            <a:br>
              <a:rPr lang="ga-IE" sz="1600" dirty="0" smtClean="0"/>
            </a:br>
            <a:r>
              <a:rPr lang="ga-IE" sz="1600" dirty="0" smtClean="0"/>
              <a:t>I can see a better time </a:t>
            </a:r>
            <a:br>
              <a:rPr lang="ga-IE" sz="1600" dirty="0" smtClean="0"/>
            </a:br>
            <a:r>
              <a:rPr lang="ga-IE" sz="1600" dirty="0" smtClean="0"/>
              <a:t>Where all our dreams come true. </a:t>
            </a:r>
            <a:br>
              <a:rPr lang="ga-IE" sz="1600" dirty="0" smtClean="0"/>
            </a:br>
            <a:endParaRPr lang="ga-IE" sz="1600" dirty="0" smtClean="0"/>
          </a:p>
          <a:p>
            <a:r>
              <a:rPr lang="ga-IE" sz="1600" dirty="0" smtClean="0"/>
              <a:t>They got cars big as bars </a:t>
            </a:r>
            <a:br>
              <a:rPr lang="ga-IE" sz="1600" dirty="0" smtClean="0"/>
            </a:br>
            <a:r>
              <a:rPr lang="ga-IE" sz="1600" dirty="0" smtClean="0"/>
              <a:t>They got rivers of gold </a:t>
            </a:r>
            <a:br>
              <a:rPr lang="ga-IE" sz="1600" dirty="0" smtClean="0"/>
            </a:br>
            <a:r>
              <a:rPr lang="ga-IE" sz="1600" dirty="0" smtClean="0"/>
              <a:t>But the wind goes right through you </a:t>
            </a:r>
            <a:br>
              <a:rPr lang="ga-IE" sz="1600" dirty="0" smtClean="0"/>
            </a:br>
            <a:r>
              <a:rPr lang="ga-IE" sz="1600" dirty="0" smtClean="0"/>
              <a:t>It´s no place for the old </a:t>
            </a:r>
            <a:br>
              <a:rPr lang="ga-IE" sz="1600" dirty="0" smtClean="0"/>
            </a:br>
            <a:r>
              <a:rPr lang="ga-IE" sz="1600" dirty="0" smtClean="0"/>
              <a:t>When you first took my hand on a cold Christmas Eve </a:t>
            </a:r>
            <a:br>
              <a:rPr lang="ga-IE" sz="1600" dirty="0" smtClean="0"/>
            </a:br>
            <a:r>
              <a:rPr lang="ga-IE" sz="1600" dirty="0" smtClean="0"/>
              <a:t>You promised me Broadway was waiting for me </a:t>
            </a:r>
            <a:br>
              <a:rPr lang="ga-IE" sz="1600" dirty="0" smtClean="0"/>
            </a:br>
            <a:r>
              <a:rPr lang="ga-IE" sz="1600" dirty="0" smtClean="0"/>
              <a:t>You were handsome you were pretty </a:t>
            </a:r>
            <a:r>
              <a:rPr lang="en-GB" sz="1400" dirty="0" smtClean="0"/>
              <a:t/>
            </a:r>
            <a:br>
              <a:rPr lang="en-GB" sz="1400" dirty="0" smtClean="0"/>
            </a:br>
            <a:endParaRPr lang="en-IE" sz="1400" dirty="0" smtClean="0"/>
          </a:p>
          <a:p>
            <a:pPr algn="ctr"/>
            <a:endParaRPr lang="en-IE" sz="1200" dirty="0" smtClean="0"/>
          </a:p>
          <a:p>
            <a:pPr algn="ctr"/>
            <a:r>
              <a:rPr lang="en-GB" dirty="0" smtClean="0"/>
              <a:t/>
            </a:r>
            <a:br>
              <a:rPr lang="en-GB" dirty="0" smtClean="0"/>
            </a:br>
            <a:endParaRPr lang="en-GB" dirty="0" smtClean="0"/>
          </a:p>
          <a:p>
            <a:pPr algn="ctr"/>
            <a:endParaRPr lang="en-IE" sz="2000" dirty="0" smtClean="0"/>
          </a:p>
          <a:p>
            <a:pPr algn="ctr"/>
            <a:r>
              <a:rPr lang="en-IE" dirty="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381000" y="381000"/>
            <a:ext cx="6172200" cy="8530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E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Cumha	           		  </a:t>
            </a:r>
            <a:r>
              <a:rPr kumimoji="0" lang="en-IE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Plé – Grúpa 4</a:t>
            </a:r>
            <a:endParaRPr kumimoji="0" lang="ga-IE" sz="1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Right Arrow 8"/>
          <p:cNvSpPr/>
          <p:nvPr/>
        </p:nvSpPr>
        <p:spPr>
          <a:xfrm>
            <a:off x="533400" y="990600"/>
            <a:ext cx="4724400" cy="45719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ga-IE"/>
          </a:p>
        </p:txBody>
      </p:sp>
      <p:sp>
        <p:nvSpPr>
          <p:cNvPr id="6" name="TextBox 5"/>
          <p:cNvSpPr txBox="1"/>
          <p:nvPr/>
        </p:nvSpPr>
        <p:spPr>
          <a:xfrm>
            <a:off x="152400" y="1049476"/>
            <a:ext cx="6553200" cy="95102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ga-IE" dirty="0" smtClean="0"/>
              <a:t>Bí ag obair leis na daoine eile i do ghrúpa agus pléigí an t-amhrán </a:t>
            </a:r>
            <a:r>
              <a:rPr lang="ga-IE" b="1" i="1" dirty="0" smtClean="0"/>
              <a:t>Fairytale </a:t>
            </a:r>
            <a:r>
              <a:rPr lang="ga-IE" b="1" i="1" dirty="0" smtClean="0"/>
              <a:t>of New York </a:t>
            </a:r>
            <a:r>
              <a:rPr lang="ga-IE" dirty="0" smtClean="0"/>
              <a:t>leis </a:t>
            </a:r>
            <a:r>
              <a:rPr lang="ga-IE" i="1" dirty="0" smtClean="0"/>
              <a:t>na Pogues </a:t>
            </a:r>
            <a:r>
              <a:rPr lang="ga-IE" dirty="0" smtClean="0"/>
              <a:t>le chéile. Bainigí úsáid as na fotheidil mar threoir:</a:t>
            </a:r>
          </a:p>
          <a:p>
            <a:endParaRPr lang="ga-IE" sz="1200" dirty="0" smtClean="0"/>
          </a:p>
          <a:p>
            <a:pPr algn="ctr"/>
            <a:r>
              <a:rPr lang="ga-IE" sz="2400" dirty="0" smtClean="0"/>
              <a:t>Cúlra		Téama		Mothúcháin</a:t>
            </a:r>
          </a:p>
          <a:p>
            <a:r>
              <a:rPr lang="ga-IE" sz="1200" dirty="0" smtClean="0"/>
              <a:t/>
            </a:r>
            <a:br>
              <a:rPr lang="ga-IE" sz="1200" dirty="0" smtClean="0"/>
            </a:br>
            <a:r>
              <a:rPr lang="ga-IE" sz="1600" dirty="0" smtClean="0"/>
              <a:t>Queen of New York city when the band finished playing they yelled out for more </a:t>
            </a:r>
            <a:br>
              <a:rPr lang="ga-IE" sz="1600" dirty="0" smtClean="0"/>
            </a:br>
            <a:r>
              <a:rPr lang="ga-IE" sz="1600" dirty="0" smtClean="0"/>
              <a:t>Sinatra was swinging all the drunks they were singing </a:t>
            </a:r>
            <a:br>
              <a:rPr lang="ga-IE" sz="1600" dirty="0" smtClean="0"/>
            </a:br>
            <a:r>
              <a:rPr lang="ga-IE" sz="1600" dirty="0" smtClean="0"/>
              <a:t>We kissed on a corner </a:t>
            </a:r>
            <a:br>
              <a:rPr lang="ga-IE" sz="1600" dirty="0" smtClean="0"/>
            </a:br>
            <a:r>
              <a:rPr lang="ga-IE" sz="1600" dirty="0" smtClean="0"/>
              <a:t>Then danced through the night. </a:t>
            </a:r>
            <a:r>
              <a:rPr lang="ga-IE" sz="1200" dirty="0" smtClean="0"/>
              <a:t/>
            </a:r>
            <a:br>
              <a:rPr lang="ga-IE" sz="1200" dirty="0" smtClean="0"/>
            </a:br>
            <a:endParaRPr lang="ga-IE" sz="1200" dirty="0" smtClean="0"/>
          </a:p>
          <a:p>
            <a:r>
              <a:rPr lang="ga-IE" sz="1600" dirty="0" smtClean="0"/>
              <a:t>And the boys from the NYPD choir were singing Galway Bay </a:t>
            </a:r>
            <a:br>
              <a:rPr lang="ga-IE" sz="1600" dirty="0" smtClean="0"/>
            </a:br>
            <a:r>
              <a:rPr lang="ga-IE" sz="1600" dirty="0" smtClean="0"/>
              <a:t>And the bells were ringing out for Christmas day. </a:t>
            </a:r>
            <a:br>
              <a:rPr lang="ga-IE" sz="1600" dirty="0" smtClean="0"/>
            </a:br>
            <a:r>
              <a:rPr lang="ga-IE" sz="1600" dirty="0" smtClean="0"/>
              <a:t/>
            </a:r>
            <a:br>
              <a:rPr lang="ga-IE" sz="1600" dirty="0" smtClean="0"/>
            </a:br>
            <a:r>
              <a:rPr lang="ga-IE" sz="1600" dirty="0" smtClean="0"/>
              <a:t>You´re a bum you´re a punk </a:t>
            </a:r>
            <a:br>
              <a:rPr lang="ga-IE" sz="1600" dirty="0" smtClean="0"/>
            </a:br>
            <a:r>
              <a:rPr lang="ga-IE" sz="1600" dirty="0" smtClean="0"/>
              <a:t>You´re an old slut on junk </a:t>
            </a:r>
            <a:br>
              <a:rPr lang="ga-IE" sz="1600" dirty="0" smtClean="0"/>
            </a:br>
            <a:r>
              <a:rPr lang="ga-IE" sz="1600" dirty="0" smtClean="0"/>
              <a:t>Lying there almost dead on a drip in that bed </a:t>
            </a:r>
            <a:br>
              <a:rPr lang="ga-IE" sz="1600" dirty="0" smtClean="0"/>
            </a:br>
            <a:r>
              <a:rPr lang="ga-IE" sz="1600" dirty="0" smtClean="0"/>
              <a:t>You scumbag you maggot </a:t>
            </a:r>
            <a:br>
              <a:rPr lang="ga-IE" sz="1600" dirty="0" smtClean="0"/>
            </a:br>
            <a:r>
              <a:rPr lang="ga-IE" sz="1600" dirty="0" smtClean="0"/>
              <a:t>You cheap lousy faggot </a:t>
            </a:r>
            <a:br>
              <a:rPr lang="ga-IE" sz="1600" dirty="0" smtClean="0"/>
            </a:br>
            <a:r>
              <a:rPr lang="ga-IE" sz="1600" dirty="0" smtClean="0"/>
              <a:t>Happy Christmas your arse I pray god it´s our last. </a:t>
            </a:r>
            <a:br>
              <a:rPr lang="ga-IE" sz="1600" dirty="0" smtClean="0"/>
            </a:br>
            <a:r>
              <a:rPr lang="ga-IE" sz="1600" b="1" dirty="0" smtClean="0"/>
              <a:t>Curfá</a:t>
            </a:r>
            <a:r>
              <a:rPr lang="ga-IE" sz="1600" dirty="0" smtClean="0"/>
              <a:t> </a:t>
            </a:r>
            <a:br>
              <a:rPr lang="ga-IE" sz="1600" dirty="0" smtClean="0"/>
            </a:br>
            <a:r>
              <a:rPr lang="ga-IE" sz="1600" dirty="0" smtClean="0"/>
              <a:t/>
            </a:r>
            <a:br>
              <a:rPr lang="ga-IE" sz="1600" dirty="0" smtClean="0"/>
            </a:br>
            <a:r>
              <a:rPr lang="ga-IE" sz="1600" dirty="0" smtClean="0"/>
              <a:t>I could have been someone </a:t>
            </a:r>
            <a:br>
              <a:rPr lang="ga-IE" sz="1600" dirty="0" smtClean="0"/>
            </a:br>
            <a:r>
              <a:rPr lang="ga-IE" sz="1600" dirty="0" smtClean="0"/>
              <a:t>Well so could anyone </a:t>
            </a:r>
            <a:br>
              <a:rPr lang="ga-IE" sz="1600" dirty="0" smtClean="0"/>
            </a:br>
            <a:r>
              <a:rPr lang="ga-IE" sz="1600" dirty="0" smtClean="0"/>
              <a:t>You took my dreams from me </a:t>
            </a:r>
            <a:br>
              <a:rPr lang="ga-IE" sz="1600" dirty="0" smtClean="0"/>
            </a:br>
            <a:r>
              <a:rPr lang="ga-IE" sz="1600" dirty="0" smtClean="0"/>
              <a:t>When I first found you </a:t>
            </a:r>
            <a:br>
              <a:rPr lang="ga-IE" sz="1600" dirty="0" smtClean="0"/>
            </a:br>
            <a:r>
              <a:rPr lang="ga-IE" sz="1600" dirty="0" smtClean="0"/>
              <a:t>I kept them with me babe </a:t>
            </a:r>
            <a:br>
              <a:rPr lang="ga-IE" sz="1600" dirty="0" smtClean="0"/>
            </a:br>
            <a:r>
              <a:rPr lang="ga-IE" sz="1600" dirty="0" smtClean="0"/>
              <a:t>I put them with my own </a:t>
            </a:r>
            <a:br>
              <a:rPr lang="ga-IE" sz="1600" dirty="0" smtClean="0"/>
            </a:br>
            <a:r>
              <a:rPr lang="ga-IE" sz="1600" dirty="0" smtClean="0"/>
              <a:t>Can´t make it out alone </a:t>
            </a:r>
            <a:br>
              <a:rPr lang="ga-IE" sz="1600" dirty="0" smtClean="0"/>
            </a:br>
            <a:r>
              <a:rPr lang="ga-IE" sz="1600" dirty="0" smtClean="0"/>
              <a:t>I´ve built my dreams around you </a:t>
            </a:r>
            <a:br>
              <a:rPr lang="ga-IE" sz="1600" dirty="0" smtClean="0"/>
            </a:br>
            <a:r>
              <a:rPr lang="ga-IE" sz="1600" b="1" dirty="0" smtClean="0"/>
              <a:t>Curfá</a:t>
            </a:r>
            <a:r>
              <a:rPr lang="en-GB" sz="1200" dirty="0" smtClean="0"/>
              <a:t/>
            </a:r>
            <a:br>
              <a:rPr lang="en-GB" sz="1200" dirty="0" smtClean="0"/>
            </a:br>
            <a:endParaRPr lang="en-IE" sz="1200" dirty="0" smtClean="0"/>
          </a:p>
          <a:p>
            <a:pPr algn="ctr"/>
            <a:endParaRPr lang="en-IE" sz="1200" dirty="0" smtClean="0"/>
          </a:p>
          <a:p>
            <a:pPr algn="ctr"/>
            <a:r>
              <a:rPr lang="en-GB" dirty="0" smtClean="0"/>
              <a:t/>
            </a:r>
            <a:br>
              <a:rPr lang="en-GB" dirty="0" smtClean="0"/>
            </a:br>
            <a:endParaRPr lang="en-GB" dirty="0" smtClean="0"/>
          </a:p>
          <a:p>
            <a:pPr algn="ctr"/>
            <a:endParaRPr lang="en-IE" sz="2000" dirty="0" smtClean="0"/>
          </a:p>
          <a:p>
            <a:pPr algn="ctr"/>
            <a:r>
              <a:rPr lang="en-IE" dirty="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381000" y="381000"/>
            <a:ext cx="6172200" cy="8530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E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Cumha	           		       </a:t>
            </a:r>
            <a:r>
              <a:rPr kumimoji="0" lang="ga-IE" sz="1600" b="1" i="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Iarphlé</a:t>
            </a:r>
            <a:endParaRPr kumimoji="0" lang="ga-IE" sz="1600" b="0" i="0" u="none" strike="noStrike" kern="1200" cap="none" spc="0" normalizeH="0" baseline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Right Arrow 8"/>
          <p:cNvSpPr/>
          <p:nvPr/>
        </p:nvSpPr>
        <p:spPr>
          <a:xfrm>
            <a:off x="533400" y="990600"/>
            <a:ext cx="4724400" cy="45719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ga-IE"/>
          </a:p>
        </p:txBody>
      </p:sp>
      <p:sp>
        <p:nvSpPr>
          <p:cNvPr id="6" name="TextBox 5"/>
          <p:cNvSpPr txBox="1"/>
          <p:nvPr/>
        </p:nvSpPr>
        <p:spPr>
          <a:xfrm>
            <a:off x="152400" y="1219200"/>
            <a:ext cx="6553200" cy="72943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Tá tú ag obair i ngrúpa eile anois. Pléigí na ceisteanna seo le chéile:</a:t>
            </a:r>
          </a:p>
          <a:p>
            <a:endParaRPr lang="en-GB" dirty="0" smtClean="0"/>
          </a:p>
          <a:p>
            <a:pPr marL="342900" indent="-342900">
              <a:buFont typeface="+mj-lt"/>
              <a:buAutoNum type="arabicPeriod"/>
            </a:pPr>
            <a:r>
              <a:rPr lang="en-GB" sz="2400" dirty="0" smtClean="0"/>
              <a:t>Cad iad na mothúcháin atá le sonrú i ngach téacs? An bhfuil aon chuid de na mothúcháin mar an gcéanna? Cad iad?</a:t>
            </a:r>
          </a:p>
          <a:p>
            <a:pPr marL="342900" indent="-342900">
              <a:buFont typeface="+mj-lt"/>
              <a:buAutoNum type="arabicPeriod"/>
            </a:pPr>
            <a:endParaRPr lang="en-GB" sz="2400" dirty="0" smtClean="0"/>
          </a:p>
          <a:p>
            <a:pPr marL="342900" indent="-342900">
              <a:buFont typeface="+mj-lt"/>
              <a:buAutoNum type="arabicPeriod"/>
            </a:pPr>
            <a:r>
              <a:rPr lang="en-GB" sz="2400" dirty="0" smtClean="0"/>
              <a:t>Cad é cúlra gach téacs? </a:t>
            </a:r>
          </a:p>
          <a:p>
            <a:pPr marL="342900" indent="-342900">
              <a:buFont typeface="+mj-lt"/>
              <a:buAutoNum type="arabicPeriod"/>
            </a:pPr>
            <a:endParaRPr lang="en-GB" sz="2400" dirty="0" smtClean="0"/>
          </a:p>
          <a:p>
            <a:pPr marL="342900" indent="-342900">
              <a:buFont typeface="+mj-lt"/>
              <a:buAutoNum type="arabicPeriod"/>
            </a:pPr>
            <a:r>
              <a:rPr lang="en-GB" sz="2400" dirty="0" smtClean="0"/>
              <a:t>Cad é téama gach téacs?</a:t>
            </a:r>
          </a:p>
          <a:p>
            <a:pPr marL="342900" indent="-342900">
              <a:buFont typeface="+mj-lt"/>
              <a:buAutoNum type="arabicPeriod"/>
            </a:pPr>
            <a:endParaRPr lang="en-GB" sz="2400" dirty="0" smtClean="0"/>
          </a:p>
          <a:p>
            <a:pPr marL="342900" indent="-342900">
              <a:buFont typeface="+mj-lt"/>
              <a:buAutoNum type="arabicPeriod"/>
            </a:pPr>
            <a:r>
              <a:rPr lang="en-GB" sz="2400" dirty="0" smtClean="0"/>
              <a:t>An féidir leat a rá go mbaineann an téama le do shaol féin? Conas?</a:t>
            </a:r>
          </a:p>
          <a:p>
            <a:pPr marL="342900" indent="-342900"/>
            <a:endParaRPr lang="en-GB" dirty="0" smtClean="0"/>
          </a:p>
          <a:p>
            <a:pPr marL="342900" indent="-342900"/>
            <a:r>
              <a:rPr lang="ga-IE" dirty="0" smtClean="0"/>
              <a:t>Anois, tá script do ghearrscannán le scríobh agaibh. Seo é téama an</a:t>
            </a:r>
          </a:p>
          <a:p>
            <a:pPr marL="342900" indent="-342900"/>
            <a:r>
              <a:rPr lang="ga-IE" dirty="0" smtClean="0"/>
              <a:t>ghearrscannáin: </a:t>
            </a:r>
          </a:p>
          <a:p>
            <a:pPr marL="342900" indent="-342900"/>
            <a:endParaRPr lang="ga-IE" sz="2400" dirty="0" smtClean="0"/>
          </a:p>
          <a:p>
            <a:pPr marL="342900" indent="-342900">
              <a:buFont typeface="Wingdings" pitchFamily="2" charset="2"/>
              <a:buChar char="ü"/>
            </a:pPr>
            <a:r>
              <a:rPr lang="ga-IE" sz="2400" dirty="0" smtClean="0"/>
              <a:t>cúlú eacnamaíochta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ga-IE" sz="2400" dirty="0" smtClean="0"/>
              <a:t>imirce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ga-IE" sz="2400" dirty="0" smtClean="0"/>
              <a:t>ag fágáil an bhaile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ga-IE" sz="2400" dirty="0" smtClean="0"/>
              <a:t>cumha, uaigneas agus briseadh croí</a:t>
            </a:r>
          </a:p>
          <a:p>
            <a:endParaRPr lang="en-IE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232</TotalTime>
  <Words>522</Words>
  <Application>Microsoft Office PowerPoint</Application>
  <PresentationFormat>On-screen Show (4:3)</PresentationFormat>
  <Paragraphs>99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riarachan</cp:lastModifiedBy>
  <cp:revision>29</cp:revision>
  <dcterms:created xsi:type="dcterms:W3CDTF">2006-08-16T00:00:00Z</dcterms:created>
  <dcterms:modified xsi:type="dcterms:W3CDTF">2012-09-28T10:19:22Z</dcterms:modified>
</cp:coreProperties>
</file>