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68" r:id="rId2"/>
    <p:sldId id="272" r:id="rId3"/>
    <p:sldId id="269" r:id="rId4"/>
    <p:sldId id="271" r:id="rId5"/>
    <p:sldId id="265" r:id="rId6"/>
    <p:sldId id="273" r:id="rId7"/>
    <p:sldId id="274" r:id="rId8"/>
    <p:sldId id="275" r:id="rId9"/>
    <p:sldId id="276" r:id="rId10"/>
    <p:sldId id="277" r:id="rId11"/>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irdre" initials="d" lastIdx="4"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p:scale>
          <a:sx n="110" d="100"/>
          <a:sy n="110" d="100"/>
        </p:scale>
        <p:origin x="-792" y="2124"/>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ga-IE"/>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06521C-613D-4CD2-A859-6E74FBAE77F0}" type="datetimeFigureOut">
              <a:rPr lang="ga-IE" smtClean="0"/>
              <a:pPr/>
              <a:t>27/09/2012</a:t>
            </a:fld>
            <a:endParaRPr lang="ga-IE"/>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ga-IE"/>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D5E88A-299C-4828-BDC8-329C14C180AE}" type="slidenum">
              <a:rPr lang="ga-IE" smtClean="0"/>
              <a:pPr/>
              <a:t>‹#›</a:t>
            </a:fld>
            <a:endParaRPr lang="ga-I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ga-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60FEF6-2390-442A-951E-00635FF7FC08}" type="datetimeFigureOut">
              <a:rPr lang="ga-IE" smtClean="0"/>
              <a:pPr/>
              <a:t>27/09/2012</a:t>
            </a:fld>
            <a:endParaRPr lang="ga-IE"/>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ga-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ga-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ga-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747997-6BB7-4738-9F22-9FB6B06EB51D}" type="slidenum">
              <a:rPr lang="ga-IE" smtClean="0"/>
              <a:pPr/>
              <a:t>‹#›</a:t>
            </a:fld>
            <a:endParaRPr lang="ga-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1</a:t>
            </a:fld>
            <a:endParaRPr lang="ga-I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10</a:t>
            </a:fld>
            <a:endParaRPr lang="ga-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2</a:t>
            </a:fld>
            <a:endParaRPr lang="ga-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3</a:t>
            </a:fld>
            <a:endParaRPr lang="ga-I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4</a:t>
            </a:fld>
            <a:endParaRPr lang="ga-I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5</a:t>
            </a:fld>
            <a:endParaRPr lang="ga-I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6</a:t>
            </a:fld>
            <a:endParaRPr lang="ga-I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7</a:t>
            </a:fld>
            <a:endParaRPr lang="ga-I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8</a:t>
            </a:fld>
            <a:endParaRPr lang="ga-I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49747997-6BB7-4738-9F22-9FB6B06EB51D}" type="slidenum">
              <a:rPr lang="ga-IE" smtClean="0"/>
              <a:pPr/>
              <a:t>9</a:t>
            </a:fld>
            <a:endParaRPr lang="ga-I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72"/>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9"/>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9"/>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22"/>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5"/>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5"/>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2"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2"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3"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90" y="364071"/>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3" y="1913471"/>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dirty="0" smtClean="0"/>
              <a:t>Click to edit Master title style </a:t>
            </a:r>
            <a:r>
              <a:rPr lang="en-US" dirty="0" err="1" smtClean="0"/>
              <a:t>cinnte</a:t>
            </a:r>
            <a:r>
              <a:rPr lang="en-US" dirty="0" smtClean="0"/>
              <a:t> </a:t>
            </a:r>
            <a:r>
              <a:rPr lang="en-US" dirty="0" err="1" smtClean="0"/>
              <a:t>dearfach</a:t>
            </a:r>
            <a:r>
              <a:rPr lang="en-US" dirty="0" smtClean="0"/>
              <a:t> </a:t>
            </a:r>
            <a:endParaRPr lang="en-US" dirty="0"/>
          </a:p>
        </p:txBody>
      </p:sp>
      <p:sp>
        <p:nvSpPr>
          <p:cNvPr id="3" name="Text Placeholder 2"/>
          <p:cNvSpPr>
            <a:spLocks noGrp="1"/>
          </p:cNvSpPr>
          <p:nvPr>
            <p:ph type="body" idx="1"/>
          </p:nvPr>
        </p:nvSpPr>
        <p:spPr>
          <a:xfrm>
            <a:off x="342900" y="2133605"/>
            <a:ext cx="6172200" cy="6034617"/>
          </a:xfrm>
          <a:prstGeom prst="rect">
            <a:avLst/>
          </a:prstGeom>
        </p:spPr>
        <p:txBody>
          <a:bodyPr vert="horz" lIns="91440" tIns="45720" rIns="91440" bIns="45720" rtlCol="0">
            <a:normAutofit/>
          </a:bodyPr>
          <a:lstStyle/>
          <a:p>
            <a:pPr lvl="0"/>
            <a:r>
              <a:rPr lang="en-US" dirty="0" smtClean="0"/>
              <a:t>Click to edit </a:t>
            </a:r>
            <a:r>
              <a:rPr lang="en-IE" noProof="0" dirty="0" smtClean="0"/>
              <a:t>Master</a:t>
            </a:r>
            <a:r>
              <a:rPr lang="en-US" dirty="0" smtClean="0"/>
              <a:t>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42900" y="8475138"/>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9/27/2012</a:t>
            </a:fld>
            <a:endParaRPr lang="en-US"/>
          </a:p>
        </p:txBody>
      </p:sp>
      <p:sp>
        <p:nvSpPr>
          <p:cNvPr id="5" name="Footer Placeholder 4"/>
          <p:cNvSpPr>
            <a:spLocks noGrp="1"/>
          </p:cNvSpPr>
          <p:nvPr>
            <p:ph type="ftr" sz="quarter" idx="3"/>
          </p:nvPr>
        </p:nvSpPr>
        <p:spPr>
          <a:xfrm>
            <a:off x="2343150" y="8475138"/>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8"/>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baseline="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hyperlink" Target="http://www.gaelport.i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gaelport.i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19200"/>
            <a:ext cx="6172200" cy="7086596"/>
          </a:xfrm>
        </p:spPr>
        <p:txBody>
          <a:bodyPr>
            <a:normAutofit lnSpcReduction="10000"/>
          </a:bodyPr>
          <a:lstStyle/>
          <a:p>
            <a:pPr lvl="0">
              <a:buNone/>
            </a:pPr>
            <a:r>
              <a:rPr lang="en-IE" sz="1800" dirty="0" smtClean="0"/>
              <a:t>Beidh tú ag éisteacht ar ball le múinteoir ag cur comhairle</a:t>
            </a:r>
          </a:p>
          <a:p>
            <a:pPr lvl="0">
              <a:buNone/>
            </a:pPr>
            <a:r>
              <a:rPr lang="en-IE" sz="1800" dirty="0" smtClean="0"/>
              <a:t>faoin tslí is fearr le humhlú don scrúdú cainte. Sula n-éisteann tú</a:t>
            </a:r>
          </a:p>
          <a:p>
            <a:pPr lvl="0">
              <a:buNone/>
            </a:pPr>
            <a:r>
              <a:rPr lang="en-IE" sz="1800" dirty="0" smtClean="0"/>
              <a:t>leis an mír áfach, bí ag obair leis na daoine i do ghrúpa agus</a:t>
            </a:r>
          </a:p>
          <a:p>
            <a:pPr lvl="0">
              <a:buNone/>
            </a:pPr>
            <a:r>
              <a:rPr lang="en-IE" sz="1800" dirty="0" smtClean="0"/>
              <a:t>pléigí na ceisteanna seo le chéile:</a:t>
            </a:r>
          </a:p>
          <a:p>
            <a:pPr lvl="0">
              <a:buNone/>
            </a:pPr>
            <a:endParaRPr lang="en-IE" sz="1800" dirty="0" smtClean="0"/>
          </a:p>
          <a:p>
            <a:pPr lvl="0">
              <a:buAutoNum type="arabicPeriod"/>
            </a:pPr>
            <a:r>
              <a:rPr lang="en-IE" sz="2200" dirty="0" smtClean="0"/>
              <a:t>Cad é an leagan amach atá ag an scrúdú cainte? </a:t>
            </a:r>
          </a:p>
          <a:p>
            <a:pPr lvl="0">
              <a:buAutoNum type="arabicPeriod"/>
            </a:pPr>
            <a:endParaRPr lang="en-IE" sz="2200" dirty="0" smtClean="0"/>
          </a:p>
          <a:p>
            <a:pPr lvl="0">
              <a:buAutoNum type="arabicPeriod"/>
            </a:pPr>
            <a:r>
              <a:rPr lang="en-IE" sz="2200" dirty="0" smtClean="0"/>
              <a:t>Cén fáth a bhfuil níos mó marcanna ag dul don scrúdú cainte inniu ná mar a bhí ag dul dó roimhe?</a:t>
            </a:r>
          </a:p>
          <a:p>
            <a:pPr lvl="0">
              <a:buAutoNum type="arabicPeriod"/>
            </a:pPr>
            <a:endParaRPr lang="en-IE" sz="2200" dirty="0" smtClean="0"/>
          </a:p>
          <a:p>
            <a:pPr lvl="0">
              <a:buAutoNum type="arabicPeriod"/>
            </a:pPr>
            <a:r>
              <a:rPr lang="en-IE" sz="2200" dirty="0" smtClean="0"/>
              <a:t>Cén chomhairle a thabharfadh sibh féin do dhaoine chun a bheith níos líofa sa Ghaeilge?</a:t>
            </a:r>
          </a:p>
          <a:p>
            <a:pPr lvl="0">
              <a:buNone/>
            </a:pPr>
            <a:endParaRPr lang="en-IE" sz="2200" dirty="0" smtClean="0"/>
          </a:p>
          <a:p>
            <a:pPr lvl="0">
              <a:buNone/>
            </a:pPr>
            <a:r>
              <a:rPr lang="en-IE" sz="2200" dirty="0" smtClean="0"/>
              <a:t>	Ba chóir...</a:t>
            </a:r>
          </a:p>
          <a:p>
            <a:pPr lvl="0">
              <a:buNone/>
            </a:pPr>
            <a:r>
              <a:rPr lang="en-IE" sz="2200" dirty="0" smtClean="0"/>
              <a:t>	Ba cheart...</a:t>
            </a:r>
          </a:p>
          <a:p>
            <a:pPr lvl="0">
              <a:buNone/>
            </a:pPr>
            <a:r>
              <a:rPr lang="en-IE" sz="2200" dirty="0" smtClean="0"/>
              <a:t>	Tá sé ríthábhachtach...</a:t>
            </a:r>
          </a:p>
          <a:p>
            <a:pPr lvl="0">
              <a:buNone/>
            </a:pPr>
            <a:r>
              <a:rPr lang="en-IE" sz="2200" dirty="0" smtClean="0"/>
              <a:t>	Ní mór duit...</a:t>
            </a:r>
          </a:p>
          <a:p>
            <a:pPr lvl="0">
              <a:buNone/>
            </a:pPr>
            <a:r>
              <a:rPr lang="en-IE" sz="2200" dirty="0" smtClean="0"/>
              <a:t>	Is gá...</a:t>
            </a:r>
          </a:p>
          <a:p>
            <a:pPr lvl="0">
              <a:buNone/>
            </a:pPr>
            <a:r>
              <a:rPr lang="en-IE" sz="2200" dirty="0" smtClean="0"/>
              <a:t>	</a:t>
            </a:r>
          </a:p>
          <a:p>
            <a:pPr lvl="0">
              <a:buNone/>
            </a:pPr>
            <a:endParaRPr lang="en-IE" sz="2200" dirty="0" smtClean="0"/>
          </a:p>
          <a:p>
            <a:pPr lvl="0">
              <a:buNone/>
            </a:pPr>
            <a:endParaRPr lang="en-IE" sz="2200" dirty="0" smtClean="0"/>
          </a:p>
          <a:p>
            <a:pPr lvl="0">
              <a:buAutoNum type="arabicPeriod"/>
            </a:pPr>
            <a:endParaRPr lang="en-IE" sz="1800" dirty="0" smtClean="0"/>
          </a:p>
          <a:p>
            <a:pPr lvl="0">
              <a:buNone/>
            </a:pPr>
            <a:endParaRPr lang="en-IE" sz="2400" dirty="0" smtClean="0"/>
          </a:p>
        </p:txBody>
      </p:sp>
      <p:sp>
        <p:nvSpPr>
          <p:cNvPr id="4" name="Title 1"/>
          <p:cNvSpPr>
            <a:spLocks noGrp="1"/>
          </p:cNvSpPr>
          <p:nvPr>
            <p:ph type="title"/>
          </p:nvPr>
        </p:nvSpPr>
        <p:spPr>
          <a:xfrm>
            <a:off x="381000" y="381000"/>
            <a:ext cx="6172200" cy="853016"/>
          </a:xfrm>
        </p:spPr>
        <p:txBody>
          <a:bodyPr>
            <a:normAutofit fontScale="90000"/>
          </a:bodyPr>
          <a:lstStyle/>
          <a:p>
            <a:pPr algn="l"/>
            <a:r>
              <a:rPr lang="en-IE" sz="4000" b="1" dirty="0" smtClean="0"/>
              <a:t>An Scrúdú Cainte 1	            </a:t>
            </a:r>
            <a:r>
              <a:rPr lang="ga-IE" sz="1800" b="1" dirty="0" smtClean="0"/>
              <a:t>Réamhphlé</a:t>
            </a:r>
            <a:endParaRPr lang="ga-IE" sz="1800" dirty="0"/>
          </a:p>
        </p:txBody>
      </p:sp>
      <p:sp>
        <p:nvSpPr>
          <p:cNvPr id="6" name="Right Arrow 5"/>
          <p:cNvSpPr/>
          <p:nvPr/>
        </p:nvSpPr>
        <p:spPr>
          <a:xfrm>
            <a:off x="5334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pic>
        <p:nvPicPr>
          <p:cNvPr id="7170" name="Picture 2" descr="http://www.kec.co.nz/wp-content/themes/KEC/images/cartoon-home.gif"/>
          <p:cNvPicPr>
            <a:picLocks noChangeAspect="1" noChangeArrowheads="1"/>
          </p:cNvPicPr>
          <p:nvPr/>
        </p:nvPicPr>
        <p:blipFill>
          <a:blip r:embed="rId3" cstate="print"/>
          <a:srcRect/>
          <a:stretch>
            <a:fillRect/>
          </a:stretch>
        </p:blipFill>
        <p:spPr bwMode="auto">
          <a:xfrm>
            <a:off x="3505200" y="5638800"/>
            <a:ext cx="2476500" cy="2124075"/>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381000"/>
            <a:ext cx="6172200" cy="853016"/>
          </a:xfrm>
          <a:prstGeom prst="rect">
            <a:avLst/>
          </a:prstGeom>
        </p:spPr>
        <p:txBody>
          <a:bodyPr vert="horz" lIns="91440" tIns="45720" rIns="91440" bIns="45720" rtlCol="0" anchor="ctr">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IE" sz="4000" b="1" i="0" u="none" strike="noStrike" kern="1200" cap="none" spc="0" normalizeH="0" baseline="0" noProof="0" dirty="0" smtClean="0">
                <a:ln>
                  <a:noFill/>
                </a:ln>
                <a:solidFill>
                  <a:schemeClr val="tx1"/>
                </a:solidFill>
                <a:effectLst/>
                <a:uLnTx/>
                <a:uFillTx/>
                <a:latin typeface="+mj-lt"/>
                <a:ea typeface="+mj-ea"/>
                <a:cs typeface="+mj-cs"/>
              </a:rPr>
              <a:t>An Scrúdú Cainte 3	               </a:t>
            </a:r>
            <a:r>
              <a:rPr kumimoji="0" lang="ga-IE" sz="1800" b="1" i="0" u="none" strike="noStrike" kern="1200" cap="none" spc="0" normalizeH="0" baseline="0" dirty="0" smtClean="0">
                <a:ln>
                  <a:noFill/>
                </a:ln>
                <a:solidFill>
                  <a:schemeClr val="tx1"/>
                </a:solidFill>
                <a:effectLst/>
                <a:uLnTx/>
                <a:uFillTx/>
                <a:latin typeface="+mj-lt"/>
                <a:ea typeface="+mj-ea"/>
                <a:cs typeface="+mj-cs"/>
              </a:rPr>
              <a:t>Iarphlé</a:t>
            </a:r>
            <a:endParaRPr kumimoji="0" lang="ga-IE" sz="1800" b="0" i="0" u="none" strike="noStrike" kern="1200" cap="none" spc="0" normalizeH="0" baseline="0" dirty="0">
              <a:ln>
                <a:noFill/>
              </a:ln>
              <a:solidFill>
                <a:schemeClr val="tx1"/>
              </a:solidFill>
              <a:effectLst/>
              <a:uLnTx/>
              <a:uFillTx/>
              <a:latin typeface="+mj-lt"/>
              <a:ea typeface="+mj-ea"/>
              <a:cs typeface="+mj-cs"/>
            </a:endParaRPr>
          </a:p>
        </p:txBody>
      </p:sp>
      <p:sp>
        <p:nvSpPr>
          <p:cNvPr id="5" name="Right Arrow 4"/>
          <p:cNvSpPr/>
          <p:nvPr/>
        </p:nvSpPr>
        <p:spPr>
          <a:xfrm>
            <a:off x="4572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2050" name="AutoShape 2" descr="data:image/jpeg;base64,/9j/4AAQSkZJRgABAQAAAQABAAD/2wCEAAYEBQgICAgICAgICAgICAgICAgICAgICAgICwgNGA0ICgoaHSUfDhsjHAoKICwgIyYnKSopGR8wJzAgKCUgICABBwcHCwkLEAsLEh4WEhMcKCgdKBwcHCEoKCgcHx4cIygoHBwcHCAcHCIoHh8oHigcHBwcKCEpHCkcHCYcKCkcKP/AABEIAFoAeAMBIgACEQEDEQH/xAAcAAAABwEBAAAAAAAAAAAAAAAAAQMEBQYHAgj/xABCEAACAQMCAwQGBwQIBwAAAAABAgMABBEFEiExQQYTUXEHIjJhgdEUQlRykZSxI1KhwSQlYpPS4fDxFTM0Q1V0gv/EABoBAAMBAQEBAAAAAAAAAAAAAAABAgMFBAb/xAAkEQACAgEEAgEFAAAAAAAAAAAAAQIRAwQSITETIgUjQVFhcf/aAAwDAQACEQMRAD8A8qijqV7MQpJdKrorrtc7WUMOXhV/h06z4f0W3PnBH8qluiJT2mV0K19NMsvsdr+Xi+VOE0mx+x2n5eL5UvIR5l+DGKFbYuk2H2K0/LQ/Kll0fT/sNn+Wh+VT5A8yMNoVuh0bT8f9DZ/loflSNzpFgI3IsrQEIxGLaHw8qPKHl/RiNCvWVh2Z0Y21uTpOnFjBESTp9uSTsGSWxSdx2X0fppOnjysbcfyp+Q2PKNCvTUvZrSwT/Vdhj/1Lf5U1m7O6X/42yHlaW4/lT3E2eb6Fb7faHpscUmNPtARHIwJtoM8AeOcVlM1rF0ijHki0bgsq5o6c6hGEkwBgYHADFCrRQ+7KyKl2rMcDaw/HHzrRYWFZTZzmJ9y4zy4+Y+VXxtat0i7zeGHEAA8SRUSRjki2WMyqilmIVRxLE4AHnTPTtfguZzBAHbaCzSEAJtH7vjzFZ/rGuT3fDOyEHgi9T4k9asnYmxaFGmkGHlxtB5iPx+NS1SJeOlbL0hpdKZxNThWrJkJC5NN7x1Ebh2CKVYFiRwyK7LVSZUutY1cW9s+2OA7UJJ2Db7UhoSNMeNzdFuj9IE0fd20V4khCKqCO07wlVGM8Pu08n7S6medwn5eKojXPRVe29k13azBmAPfBAQzKeYAqn6HDc2V2IZyxWdW9U7iAcZDnh/rNOLUumenLhlBF0n7Q6j9oX8vB8qYT9odS+1t/c23+GuLgVVXmEktyjPOXZikAiIwjKy5Z1PMYEnWrRhjTmTl1rt+4KvdOwIKsO7gGQeY4CoGU0ygtblmZgk8oix3hVWyjHkvxxXXek+0CpIB2nmKdFyg0RGsf80fdH6mhRauf2o+4P1NCtF0NDKjzwohQxTGdbs8K1DR4u6ijDMXcKNzEnJOKoGiWJmmG4YjjIZ89fBau3/EYYuDSoCPq7gW8sVElfCM8nJPtcpGu52CjxPU+A8aYy9qLOIgMznPVUzVYvGa7cOxkwD6qqQAo9w61Da1F3bDgQehPUV0F8co43OZlFJujVuzmr2d/OIomaRgu9o9hVtgIzz4dRVm7L9nIdKjuJEQPLNNI4cLkrEWOyJT5Vl3om01pr2S83MqWsZAKkruldT6p8Rjd/Ct5s7/6Oo/ZrKGGNrezy61x9Qtkqj0drSY0odci/ZDtHv8ApCTHdFFhW76JocKV4h8+Y6YNVv0uyaSthDd2ixROt2kbCEd33nqMcOOvIHNWGDULC+gubSZUt2uHhgbZB+yRs5TcRz4hffWSenIJaTWWnLcvctbwmSQlgQhfG1PwXPxrLHHdJFahJRdlJ1LtG7EiMY99POxGsW9tcwTzo04VrjvoNibj3sZG+NsH1sspHDp76pryDj40dtdyQvvidkbgCUYqcbgefwFe/YjnQSiXEanLFBfWLzb0uPo0b3aGQpCsT5jZUAGeoqr5ZSG2bVYuQ+GAfj06VsXYj0oaDpGmQW76FHe3sYfddtDaQvKC5K73wSSMgfCsx7ea7DquoT30Fn9DM8m5ohJ3ozsUcOAx7P8AGkgf8IDUGy4P9kfqaFISsSePhihVEnAowcYPX8aIUrbxd423OOB/yH6UAKQzTMe7WRgZG4+sRuJ8akAptkkhaMiSRkPeZDKyDoppZNOjiaF+LAOA+feODfjildemHeRRjmqlj8f9qrFTmiWzmzeXGdqyL1U+0B4iutWKPDlSSBkrn2o3HND8M/hRWEsx8Mf2hk0+uEjcESK6BhtL7ML8T0r6JR3Y2kYN1Is3olvljtJ4zzNwSfHBiTH6GtAh2aghhBVpFGBG0pi3fdboaxvsv3kAu1j9ZopR7P11welT80ksETajI7JDGBt2uyGaY+zCpHxPkDXyubA97R2sOVKCZo13DFpFqY7ie5G89/HZPcx3Co8ZBUo4AwOfjWP6o51VpLqWQfS5HYsc8G48FPhwxTSDX5LhZjdO8skjEb3dnIjP/bXPIUS3saDYi8egruaDR4owuTty7ObqtRPJLjhIrl5byROVkUqc9eR94PWm9XFXSZCsyhhjPl5HpULf6Ui5aKVCOiSMFb4HrUanQOHtDlGcMt8MiQxoic11JGy+0MfpXFc6UWnTNrsBo6I0VSIFKRSMh3KcEeRrgUKALBpWod7lJAMhc56EDnwqNvrrvpy/T2V+6KEdzHHFhUzKyFS+TwyfCmgaqx8OxUStrMyH1eZGKmNNndm9c5B4beGPjVet5c0+glKkHjXb0+Vcc8GM4k/L/V5ku4lyJFCFRjarfVJ91VrWtbvL7atzczSohJjjeRmijzz7tOS1b7Z47iHupB6sqYPzp92R9FhvH/pt33KOA0X0cCQsD4seAPurz/JQjj+oumaaZyyen3Rm1s2D7gCx+ApVb0LghfWJ4k1tPaP0OWFjp91dx3l5JJBC0iq/chGxzBwPOsg+iwLxxnHia8+lnLKvR1ReWOx1IQm1EkBVyB1NFBcoDknj+8QSfKupghjR1VeHqsAADwPtA03EqeGUPMfWQ+IreWScZW5GaSokhJFMuxmBzyycEH3VEXVu0TYPL6p6EeNO1UEcCJEx/wDQ8xXEjAxOu7cFwUzzXjxFLPWSNvsI8DA0VGaOuYaBCjohR0CBQoUKBhqxHI4rvvn/AHm/Gk6FNSa6ChzHf3C8FlcAeDGpK17VarAFEV/cIEJKAP7JPhUJRU3Jy4bBLa7RZ7vt3r1xE8M2qXUkUilHRnGGUjiDVcMrfvH8aTFCpXr0N89nYdgMZOPCuaKjp2IAoUKFIAjR0Ro6AP/Z"/>
          <p:cNvSpPr>
            <a:spLocks noChangeAspect="1" noChangeArrowheads="1"/>
          </p:cNvSpPr>
          <p:nvPr/>
        </p:nvSpPr>
        <p:spPr bwMode="auto">
          <a:xfrm>
            <a:off x="155575" y="-395288"/>
            <a:ext cx="1104900" cy="828676"/>
          </a:xfrm>
          <a:prstGeom prst="rect">
            <a:avLst/>
          </a:prstGeom>
          <a:noFill/>
        </p:spPr>
        <p:txBody>
          <a:bodyPr vert="horz" wrap="square" lIns="91440" tIns="45720" rIns="91440" bIns="45720" numCol="1" anchor="t" anchorCtr="0" compatLnSpc="1">
            <a:prstTxWarp prst="textNoShape">
              <a:avLst/>
            </a:prstTxWarp>
          </a:bodyPr>
          <a:lstStyle/>
          <a:p>
            <a:endParaRPr lang="en-IE"/>
          </a:p>
        </p:txBody>
      </p:sp>
      <p:sp>
        <p:nvSpPr>
          <p:cNvPr id="2052" name="AutoShape 4" descr="data:image/jpeg;base64,/9j/4AAQSkZJRgABAQAAAQABAAD/2wCEAAYEBQgICAgICAgICAgICAgICAgICAgICAgICwgNGA0ICgoaHSUfDhsjHAoKICwgIyYnKSopGR8wJzAgKCUgICABBwcHCwkLEAsLEh4WEhMcKCgdKBwcHCEoKCgcHx4cIygoHBwcHCAcHCIoHh8oHigcHBwcKCEpHCkcHCYcKCkcKP/AABEIAFoAeAMBIgACEQEDEQH/xAAcAAAABwEBAAAAAAAAAAAAAAAAAQMEBQYHAgj/xABCEAACAQMCAwQGBwQIBwAAAAABAgMABBEFEiExQQYTUXEHIjJhgdEUQlRykZSxI1KhwSQlYpPS4fDxFTM0Q1V0gv/EABoBAAMBAQEBAAAAAAAAAAAAAAABAgMFBAb/xAAkEQACAgEEAgEFAAAAAAAAAAAAAQIRAwQSITETIgUjQVFhcf/aAAwDAQACEQMRAD8A8qijqV7MQpJdKrorrtc7WUMOXhV/h06z4f0W3PnBH8qluiJT2mV0K19NMsvsdr+Xi+VOE0mx+x2n5eL5UvIR5l+DGKFbYuk2H2K0/LQ/Kll0fT/sNn+Wh+VT5A8yMNoVuh0bT8f9DZ/loflSNzpFgI3IsrQEIxGLaHw8qPKHl/RiNCvWVh2Z0Y21uTpOnFjBESTp9uSTsGSWxSdx2X0fppOnjysbcfyp+Q2PKNCvTUvZrSwT/Vdhj/1Lf5U1m7O6X/42yHlaW4/lT3E2eb6Fb7faHpscUmNPtARHIwJtoM8AeOcVlM1rF0ijHki0bgsq5o6c6hGEkwBgYHADFCrRQ+7KyKl2rMcDaw/HHzrRYWFZTZzmJ9y4zy4+Y+VXxtat0i7zeGHEAA8SRUSRjki2WMyqilmIVRxLE4AHnTPTtfguZzBAHbaCzSEAJtH7vjzFZ/rGuT3fDOyEHgi9T4k9asnYmxaFGmkGHlxtB5iPx+NS1SJeOlbL0hpdKZxNThWrJkJC5NN7x1Ebh2CKVYFiRwyK7LVSZUutY1cW9s+2OA7UJJ2Db7UhoSNMeNzdFuj9IE0fd20V4khCKqCO07wlVGM8Pu08n7S6medwn5eKojXPRVe29k13azBmAPfBAQzKeYAqn6HDc2V2IZyxWdW9U7iAcZDnh/rNOLUumenLhlBF0n7Q6j9oX8vB8qYT9odS+1t/c23+GuLgVVXmEktyjPOXZikAiIwjKy5Z1PMYEnWrRhjTmTl1rt+4KvdOwIKsO7gGQeY4CoGU0ygtblmZgk8oix3hVWyjHkvxxXXek+0CpIB2nmKdFyg0RGsf80fdH6mhRauf2o+4P1NCtF0NDKjzwohQxTGdbs8K1DR4u6ijDMXcKNzEnJOKoGiWJmmG4YjjIZ89fBau3/EYYuDSoCPq7gW8sVElfCM8nJPtcpGu52CjxPU+A8aYy9qLOIgMznPVUzVYvGa7cOxkwD6qqQAo9w61Da1F3bDgQehPUV0F8co43OZlFJujVuzmr2d/OIomaRgu9o9hVtgIzz4dRVm7L9nIdKjuJEQPLNNI4cLkrEWOyJT5Vl3om01pr2S83MqWsZAKkruldT6p8Rjd/Ct5s7/6Oo/ZrKGGNrezy61x9Qtkqj0drSY0odci/ZDtHv8ApCTHdFFhW76JocKV4h8+Y6YNVv0uyaSthDd2ixROt2kbCEd33nqMcOOvIHNWGDULC+gubSZUt2uHhgbZB+yRs5TcRz4hffWSenIJaTWWnLcvctbwmSQlgQhfG1PwXPxrLHHdJFahJRdlJ1LtG7EiMY99POxGsW9tcwTzo04VrjvoNibj3sZG+NsH1sspHDp76pryDj40dtdyQvvidkbgCUYqcbgefwFe/YjnQSiXEanLFBfWLzb0uPo0b3aGQpCsT5jZUAGeoqr5ZSG2bVYuQ+GAfj06VsXYj0oaDpGmQW76FHe3sYfddtDaQvKC5K73wSSMgfCsx7ea7DquoT30Fn9DM8m5ohJ3ozsUcOAx7P8AGkgf8IDUGy4P9kfqaFISsSePhihVEnAowcYPX8aIUrbxd423OOB/yH6UAKQzTMe7WRgZG4+sRuJ8akAptkkhaMiSRkPeZDKyDoppZNOjiaF+LAOA+feODfjildemHeRRjmqlj8f9qrFTmiWzmzeXGdqyL1U+0B4iutWKPDlSSBkrn2o3HND8M/hRWEsx8Mf2hk0+uEjcESK6BhtL7ML8T0r6JR3Y2kYN1Is3olvljtJ4zzNwSfHBiTH6GtAh2aghhBVpFGBG0pi3fdboaxvsv3kAu1j9ZopR7P11welT80ksETajI7JDGBt2uyGaY+zCpHxPkDXyubA97R2sOVKCZo13DFpFqY7ie5G89/HZPcx3Co8ZBUo4AwOfjWP6o51VpLqWQfS5HYsc8G48FPhwxTSDX5LhZjdO8skjEb3dnIjP/bXPIUS3saDYi8egruaDR4owuTty7ObqtRPJLjhIrl5byROVkUqc9eR94PWm9XFXSZCsyhhjPl5HpULf6Ui5aKVCOiSMFb4HrUanQOHtDlGcMt8MiQxoic11JGy+0MfpXFc6UWnTNrsBo6I0VSIFKRSMh3KcEeRrgUKALBpWod7lJAMhc56EDnwqNvrrvpy/T2V+6KEdzHHFhUzKyFS+TwyfCmgaqx8OxUStrMyH1eZGKmNNndm9c5B4beGPjVet5c0+glKkHjXb0+Vcc8GM4k/L/V5ku4lyJFCFRjarfVJ91VrWtbvL7atzczSohJjjeRmijzz7tOS1b7Z47iHupB6sqYPzp92R9FhvH/pt33KOA0X0cCQsD4seAPurz/JQjj+oumaaZyyen3Rm1s2D7gCx+ApVb0LghfWJ4k1tPaP0OWFjp91dx3l5JJBC0iq/chGxzBwPOsg+iwLxxnHia8+lnLKvR1ReWOx1IQm1EkBVyB1NFBcoDknj+8QSfKupghjR1VeHqsAADwPtA03EqeGUPMfWQ+IreWScZW5GaSokhJFMuxmBzyycEH3VEXVu0TYPL6p6EeNO1UEcCJEx/wDQ8xXEjAxOu7cFwUzzXjxFLPWSNvsI8DA0VGaOuYaBCjohR0CBQoUKBhqxHI4rvvn/AHm/Gk6FNSa6ChzHf3C8FlcAeDGpK17VarAFEV/cIEJKAP7JPhUJRU3Jy4bBLa7RZ7vt3r1xE8M2qXUkUilHRnGGUjiDVcMrfvH8aTFCpXr0N89nYdgMZOPCuaKjp2IAoUKFIAjR0Ro6AP/Z"/>
          <p:cNvSpPr>
            <a:spLocks noChangeAspect="1" noChangeArrowheads="1"/>
          </p:cNvSpPr>
          <p:nvPr/>
        </p:nvSpPr>
        <p:spPr bwMode="auto">
          <a:xfrm>
            <a:off x="155575" y="-395288"/>
            <a:ext cx="1104900" cy="828676"/>
          </a:xfrm>
          <a:prstGeom prst="rect">
            <a:avLst/>
          </a:prstGeom>
          <a:noFill/>
        </p:spPr>
        <p:txBody>
          <a:bodyPr vert="horz" wrap="square" lIns="91440" tIns="45720" rIns="91440" bIns="45720" numCol="1" anchor="t" anchorCtr="0" compatLnSpc="1">
            <a:prstTxWarp prst="textNoShape">
              <a:avLst/>
            </a:prstTxWarp>
          </a:bodyPr>
          <a:lstStyle/>
          <a:p>
            <a:endParaRPr lang="en-IE"/>
          </a:p>
        </p:txBody>
      </p:sp>
      <p:sp>
        <p:nvSpPr>
          <p:cNvPr id="2054" name="AutoShape 6" descr="data:image/jpeg;base64,/9j/4AAQSkZJRgABAQAAAQABAAD/2wCEAAYEBQgICAgICAgICAgICAgICAgICAgICAgICwgNGA0ICgoaHSUfDhsjHAoKICwgIyYnKSopGR8wJzAgKCUgICABBwcHCwkLEAsLEh4WEhMcKCgdKBwcHCEoKCgcHx4cIygoHBwcHCAcHCIoHh8oHigcHBwcKCEpHCkcHCYcKCkcKP/AABEIAFoAeAMBIgACEQEDEQH/xAAcAAAABwEBAAAAAAAAAAAAAAAAAQMEBQYHAgj/xABCEAACAQMCAwQGBwQIBwAAAAABAgMABBEFEiExQQYTUXEHIjJhgdEUQlRykZSxI1KhwSQlYpPS4fDxFTM0Q1V0gv/EABoBAAMBAQEBAAAAAAAAAAAAAAABAgMFBAb/xAAkEQACAgEEAgEFAAAAAAAAAAAAAQIRAwQSITETIgUjQVFhcf/aAAwDAQACEQMRAD8A8qijqV7MQpJdKrorrtc7WUMOXhV/h06z4f0W3PnBH8qluiJT2mV0K19NMsvsdr+Xi+VOE0mx+x2n5eL5UvIR5l+DGKFbYuk2H2K0/LQ/Kll0fT/sNn+Wh+VT5A8yMNoVuh0bT8f9DZ/loflSNzpFgI3IsrQEIxGLaHw8qPKHl/RiNCvWVh2Z0Y21uTpOnFjBESTp9uSTsGSWxSdx2X0fppOnjysbcfyp+Q2PKNCvTUvZrSwT/Vdhj/1Lf5U1m7O6X/42yHlaW4/lT3E2eb6Fb7faHpscUmNPtARHIwJtoM8AeOcVlM1rF0ijHki0bgsq5o6c6hGEkwBgYHADFCrRQ+7KyKl2rMcDaw/HHzrRYWFZTZzmJ9y4zy4+Y+VXxtat0i7zeGHEAA8SRUSRjki2WMyqilmIVRxLE4AHnTPTtfguZzBAHbaCzSEAJtH7vjzFZ/rGuT3fDOyEHgi9T4k9asnYmxaFGmkGHlxtB5iPx+NS1SJeOlbL0hpdKZxNThWrJkJC5NN7x1Ebh2CKVYFiRwyK7LVSZUutY1cW9s+2OA7UJJ2Db7UhoSNMeNzdFuj9IE0fd20V4khCKqCO07wlVGM8Pu08n7S6medwn5eKojXPRVe29k13azBmAPfBAQzKeYAqn6HDc2V2IZyxWdW9U7iAcZDnh/rNOLUumenLhlBF0n7Q6j9oX8vB8qYT9odS+1t/c23+GuLgVVXmEktyjPOXZikAiIwjKy5Z1PMYEnWrRhjTmTl1rt+4KvdOwIKsO7gGQeY4CoGU0ygtblmZgk8oix3hVWyjHkvxxXXek+0CpIB2nmKdFyg0RGsf80fdH6mhRauf2o+4P1NCtF0NDKjzwohQxTGdbs8K1DR4u6ijDMXcKNzEnJOKoGiWJmmG4YjjIZ89fBau3/EYYuDSoCPq7gW8sVElfCM8nJPtcpGu52CjxPU+A8aYy9qLOIgMznPVUzVYvGa7cOxkwD6qqQAo9w61Da1F3bDgQehPUV0F8co43OZlFJujVuzmr2d/OIomaRgu9o9hVtgIzz4dRVm7L9nIdKjuJEQPLNNI4cLkrEWOyJT5Vl3om01pr2S83MqWsZAKkruldT6p8Rjd/Ct5s7/6Oo/ZrKGGNrezy61x9Qtkqj0drSY0odci/ZDtHv8ApCTHdFFhW76JocKV4h8+Y6YNVv0uyaSthDd2ixROt2kbCEd33nqMcOOvIHNWGDULC+gubSZUt2uHhgbZB+yRs5TcRz4hffWSenIJaTWWnLcvctbwmSQlgQhfG1PwXPxrLHHdJFahJRdlJ1LtG7EiMY99POxGsW9tcwTzo04VrjvoNibj3sZG+NsH1sspHDp76pryDj40dtdyQvvidkbgCUYqcbgefwFe/YjnQSiXEanLFBfWLzb0uPo0b3aGQpCsT5jZUAGeoqr5ZSG2bVYuQ+GAfj06VsXYj0oaDpGmQW76FHe3sYfddtDaQvKC5K73wSSMgfCsx7ea7DquoT30Fn9DM8m5ohJ3ozsUcOAx7P8AGkgf8IDUGy4P9kfqaFISsSePhihVEnAowcYPX8aIUrbxd423OOB/yH6UAKQzTMe7WRgZG4+sRuJ8akAptkkhaMiSRkPeZDKyDoppZNOjiaF+LAOA+feODfjildemHeRRjmqlj8f9qrFTmiWzmzeXGdqyL1U+0B4iutWKPDlSSBkrn2o3HND8M/hRWEsx8Mf2hk0+uEjcESK6BhtL7ML8T0r6JR3Y2kYN1Is3olvljtJ4zzNwSfHBiTH6GtAh2aghhBVpFGBG0pi3fdboaxvsv3kAu1j9ZopR7P11welT80ksETajI7JDGBt2uyGaY+zCpHxPkDXyubA97R2sOVKCZo13DFpFqY7ie5G89/HZPcx3Co8ZBUo4AwOfjWP6o51VpLqWQfS5HYsc8G48FPhwxTSDX5LhZjdO8skjEb3dnIjP/bXPIUS3saDYi8egruaDR4owuTty7ObqtRPJLjhIrl5byROVkUqc9eR94PWm9XFXSZCsyhhjPl5HpULf6Ui5aKVCOiSMFb4HrUanQOHtDlGcMt8MiQxoic11JGy+0MfpXFc6UWnTNrsBo6I0VSIFKRSMh3KcEeRrgUKALBpWod7lJAMhc56EDnwqNvrrvpy/T2V+6KEdzHHFhUzKyFS+TwyfCmgaqx8OxUStrMyH1eZGKmNNndm9c5B4beGPjVet5c0+glKkHjXb0+Vcc8GM4k/L/V5ku4lyJFCFRjarfVJ91VrWtbvL7atzczSohJjjeRmijzz7tOS1b7Z47iHupB6sqYPzp92R9FhvH/pt33KOA0X0cCQsD4seAPurz/JQjj+oumaaZyyen3Rm1s2D7gCx+ApVb0LghfWJ4k1tPaP0OWFjp91dx3l5JJBC0iq/chGxzBwPOsg+iwLxxnHia8+lnLKvR1ReWOx1IQm1EkBVyB1NFBcoDknj+8QSfKupghjR1VeHqsAADwPtA03EqeGUPMfWQ+IreWScZW5GaSokhJFMuxmBzyycEH3VEXVu0TYPL6p6EeNO1UEcCJEx/wDQ8xXEjAxOu7cFwUzzXjxFLPWSNvsI8DA0VGaOuYaBCjohR0CBQoUKBhqxHI4rvvn/AHm/Gk6FNSa6ChzHf3C8FlcAeDGpK17VarAFEV/cIEJKAP7JPhUJRU3Jy4bBLa7RZ7vt3r1xE8M2qXUkUilHRnGGUjiDVcMrfvH8aTFCpXr0N89nYdgMZOPCuaKjp2IAoUKFIAjR0Ro6AP/Z"/>
          <p:cNvSpPr>
            <a:spLocks noChangeAspect="1" noChangeArrowheads="1"/>
          </p:cNvSpPr>
          <p:nvPr/>
        </p:nvSpPr>
        <p:spPr bwMode="auto">
          <a:xfrm>
            <a:off x="155575" y="-395288"/>
            <a:ext cx="1104900" cy="828676"/>
          </a:xfrm>
          <a:prstGeom prst="rect">
            <a:avLst/>
          </a:prstGeom>
          <a:noFill/>
        </p:spPr>
        <p:txBody>
          <a:bodyPr vert="horz" wrap="square" lIns="91440" tIns="45720" rIns="91440" bIns="45720" numCol="1" anchor="t" anchorCtr="0" compatLnSpc="1">
            <a:prstTxWarp prst="textNoShape">
              <a:avLst/>
            </a:prstTxWarp>
          </a:bodyPr>
          <a:lstStyle/>
          <a:p>
            <a:endParaRPr lang="en-IE"/>
          </a:p>
        </p:txBody>
      </p:sp>
      <p:sp>
        <p:nvSpPr>
          <p:cNvPr id="2056" name="AutoShape 8" descr="data:image/jpeg;base64,/9j/4AAQSkZJRgABAQAAAQABAAD/2wCEAAkGBhASEBQQEBQVEBAQFA8SFA8UEBAUFRQQFRAVFBQUEhUXHCYeFxkjGRQUHy8gJCcpLCwsFR4xNTAqNSYrLCkBCQoKDgwOGg8PFykcHBwpKSkpKSkpKSkpKSkpKSkpKSkpKSkpKSksKSwpKSksLCkpKSwpKSkpLCkpKSkpKSkpKf/AABEIAJABAAMBIgACEQEDEQH/xAAcAAABBQEBAQAAAAAAAAAAAAAEAAIDBQYBBwj/xAA9EAABAwIEAwcCBAMGBwAAAAABAAIDBBEFEiExBkFREyIyYXGBkaGxFEJSwSNT8AczcoKS0RZDYpOy4fH/xAAZAQACAwEAAAAAAAAAAAAAAAAAAQIDBAX/xAAjEQACAgICAwACAwAAAAAAAAAAAQIRAyEEMRIiQVGBEzJx/9oADAMBAAIRAxEAPwDw5aDhzwu/xD7LPrQcN+F3qPskyMui9YVI1yiapAoFBLdPaUxObskIkDk8FRBPCKAkBXUwFPURDmlPCjCcCkMkDl26aEkgESuJJXTAjnPdPofstJwe61FD6H/yKzNV4HehWg4Qq4xRRBz2ghpuC5o/MUy7EXnag7X+Ewv9fhNNfD/MZ/raonYlD/MZ/rahFzR1z/VDzE8tPZJ2KwD/AJrP9bUO/FYL/wB8wf52qRCjjg7l9kiT0P0ULsWp9f47Nf8AqaoTjlMN52H/ADBMAhzvI/RRl3l9UM/iKl/ms+VCeIaX+a36piCZJLbj3vsqXiZ38If4h9kVNxDSEW7UewP+yqcbxWGVjWxuzWN9iOSQFC4KJwUz1EUEQGsHd90CrGuHd9wq5TRNCV9w9IA03NruA+ioVZUPgHL+K3X2CGDVmpaVI0qBhUgco0ZycFPBUQcq7FMaEYytsXn6JDSbD6uvZGLuPoOZQUPEAkcGRtOY6XOwHVZeoqS43JJKs+HI7vL/ANI+pKKJeGtmvYdFIFBGpQVBkB4Tk0FOCGwoeEly67dQCjhSuuEqGrq2xsL3aAfVMKJHC412VdNS0zRdzWj9vhVH/EBkcWu0YSbAbqsnfK1zg29naHW9x6qyi5YmX7p6LTw687GyJjo4SLta0g8wFmaExN70veIOjNgUWOKC1oaxjWtF7i249eqKJ/x60y6NDH+hvwEx1Iz9LfgLlBiTZgSNCCBb23RDkFDtMDNMz9I+AmGBvQfARJUT3WF+l0BYO6MdB8BMLB0URxFh2v8ACikxJoT2WKLJiAo3IZ2JDcBOiqg4fshD8WSOKYUnOTbpioFr/D7hVqsq4933CrVJEkJSNlIFuV7+6jXUxmwp5bjzsCfhPfVBo1WVp8Qc12be4tbyTqmuc7dRorcdh1fjbj3W6DrzVQSTqUt11x0TLYqhoBJsN1r8Io+zjAPiOp/ZUWCCO5c894aNH7rSxSf1ZRZXNhsZUwUMalCrZUSNT7qIFPBQ0Oh6V0266CogdWW4sr7uEQ1DdT6rTyXykgE2BPwsFKTJKdCXOd4QDffZTirLMcHYThGDyTOyst5nkFtKPgV1gXOLnDkNkdwrgroY7vFnusbaLY4daw/dVTn+DpQx6PJeIuC5YzmPh3WcfhjuQ+q+ia7CWzsynQ62PI6bXWBquDJRnYyIuOpBsduacMuiuWPZ5/gzjHLa1ye7vYBaRwVbX8OCN3aPdkAPhAI1HIqxabgHkQCrbsxZlRE5CVrrRuPkUXIVW4tMOzI5nRBXFbBcGMbHxyzNEkTX2ey41FrHT90LVRRE3jzXJPddawBPd+n2Tm0ZyB1wGuzAa65hyIWgqeGnQxMMrcjXlgdewkDjfWx5KSNbMrLFltqL76dbqUVDRqQ4vIIPIB197cxbkr3BsAhdVthe+983dtyDSdT1uPoFFj0FPHI+EfxHsIs8aFwHizKRFsq2yX1TsyENSNBlDbCxI56mxd5qYFIroZWnu+4Vcj63woAJoEJJJJMYl264kgDqV1xJAy1wClzPz8mcupstQxUfDzLMJ/UfsFdNcoSKpBLCpA5QNKhrMRbELnU8mqKi2yAeHLplA3IHqQsxJijnjQ2PTy8kBU1ZWxcTVtjqzbtnb1B9wpLrzntCfJSsxCVvhe4e5VMsH4ZLxPUaFsYOeQ6CzWt6uO5tz3VdgnDeWrkmdawc7J015onhSoZLCyW95GXa4Hrbf91o4GX91idxZ11CLihsz8o3A80GamRhux5N/wArhofRWNRhbnX7pcNFn6vh2YHPG6U3e0mMg5WjmWqKGbnC8QJY1xFwRYt6HyVsyqBFxcHodPoslLIaal/EPNhoLeaDo8UnntIxwZroHXyu8vVRqxNEX9pdGzIyYDvZwCORBCwk+INbp0V//aPj5cIofztGd4G1zoB9155NKStOOLowZlciwqcV6Ktmqi466BREJrwrqoqSou/wwyNdmFng2A1OYG2UjlotNxLWx1WHU7Wsea2LuvJJJc0C3usLTTG4aTbUa+6vWOkhcZhMBJncxwFidgS621jfT3Soue0DYVXdhJHNYiWEggeYHP7J+LGSplfWMaGtvd+ws4jVcoMJnlfm7GWVrr95rHak7Hoj4uAcTdoymlDD+qzfLW5RZCkZdtRl/K0+IXIvcEW19E6GTREV2H9i6SKdrmTMdbLpbzv5oRh0T7Bj6o934QSKnd3fhCpkRLq4uoA4kuriAEpIIi5waOaX4c5c3ImwVxhlKGDMfEfoEmwLKljDWho2CJa5VsuJxs3Nz0CibjZOjGE26qFMraLeoqsjfM7BUs0OY3c7vFMNU57sx/8AgUkeXmuxxcMUtlb0NbQC17k+lkNUsbZWUQZe4dbyQuI09rkc91qnBeDoIvZUgm9k96jO6teHqHtqhjD4Qcx9G6rjydJmqKtm54VwcQwNJ8chDnH7D4stTC63wgHCzR5I2J65snbs6UVSotYMXawa6W8t1wY0ZdG2AvltfvetuioJKiNpN3C/rsEG6UueBABJJ5G2nmVXRNG4xCh7Sn7AZS7LdoIBBdfzWWo+E5c73jPCXWD2EgsNj+Ucj5qSqrqmH8O6YtzZyMreTcuxPPZXmP8AEzYaV0xOobZo6uOwTSa/ZXPSs8b4yeDVPtfTQ3N9R0WeKIrKkve55Ny4k390I86LdFUqOfJ27EUxML0s6kI6UbQRulcGDxO0GoCAJTo32NxokM+jeDOKqdtDCKiaOOSNuQtLxfu6AkIiu/tHwxoN6hrjqO6Cf2Xzp2//ALTHPuVW42RcUazjbEqGeokmhL3F4GpFrO5+qxeZSZupUYaOtlYNnXv0so10riCIl264kgBJzXWN01JAD3TE77dE4zu2ubdLqJdCAO253V1Tt7KFzmuuX6afZcZhsZbpvbe/NV7oHMOV17b2ThtiY5shCIjrLbi4QzGknqjIoQdwutji/hXKgqPs3baFNccpyP2OxQ7qVze8z4Upl7Rhbs8aj1WjfTKyqqosriOhV/wM4CZ555Db5Co611yDzt9Qj+FqjLP6tIXG5HbNmJ7PTu1u1PZNduh1VRHVeaa2vDTrsubR0bDK6hicCH6dXjQ+yCh4VlBDqaqYW8i64ePcbrQUclPM0Nfv1vZGw4DSQjtWjYE5nOvZLaJ39ZWzUU8kcbJiC+F5u+57wtodfVZXiTHRJKKcaxs030LuZVpivEmYvDD3T+bS1rLCzTDtc29uQXW4nEcanM5nIzKTqJ2uw4t7zdW/UKplWkjqgRqDb2QdbhbX6s8X0W7PxU/aJkhkf0oUlNNTOae8CFCVzJQcey+7EldJcVYDg5K6bdK6AOkriSSBiSSSQISSSSAEu5VxEUulz5WQA2Cmc7bZSfhMrw12x5hWdOwAAD+io66K7cw3bqkKw2COwA6IHFXjMBzsjqd9wD1Cpaya8hPmpYv7CHxzEbIqOtHMIFExQ9V1YSfwg1YdHUNOy7LBfvN0ITI2W8IXSJdxY+S2J62VUBV1GbZm8two8FbeZo23sfOysoawOOV4yn03VfRstUWGlnGy53KxrtF+J7NPFW8juo6mouoq6Ei0gF7+Jo+4RFLRdoLj/dcqUKOjF2hmGySF2juza3Vz+g5e6Cr+I5JJOyEjjDm52BPqieJXtp4xTD+9IDpT+k8mAdbLJNdqrccaabKMmRtUmayUhrCBzVdFTgG6HbVnZPdU813lki0rOcotBtwEx1QBzsq/8USpGeamsifQeJYZWv0cLhVlZg5GrNR05ouCVSGo1SyYozj7Am09GdcwjfRNstBP2Th39+vNVc9My/cdf10XLycZx6dl6nYGkpHwEbpiySi12iZxJduuKICSSSQAkkkkAJTRS2323UKSALiCrY7nY9EWFnFaYbUk90+yTEHssxvkLqhkdck9SUdidV+Qe6rVKOgQRGURTya6oWJShdDG2RaLP8WE5leAq1o6ImFtttStcZtlbiiyMTZALjXkVV1tO5soOwNrOVpTjqUS6AOGU+3qrMmJZIlcZ+LCKasAY1ztLc/63UTuPZISfwrIoyd5hEM58weSz+IVEl+zfs08lXvkXHlFRdM3edrQ+sq3yPL3kuc4klx3JOpUTBqmJ7Sq12QJ2OUkgvooqbf0UXakG60rJSI0HNaApQ8FVj5iU6KosFauVWiLiWL6gDQIV1STt8oZ8hKTZbJS5N/4CiFMbzdqVMwtGwQbahSipb6KyGaINBYcDoRcICppMuo1aUQycdUSACOoU5xhkRFNopSkp6mmLT5dVAuXOHi6ZanZxJIpKsYkkkrIASSSSAJIYsxsN7I6hpXNNz90JRvAdfyKkkxBxBGwPNICKofdxPmo1wlJWp0BNGVKEM2RTMkutGOYghjgpBL0UAT2la1Igw6nm6q2jVAyVW8c+gWvFO+zNkiC49RkjtBy0Kz5C2jMr2kHZwshqPgWU9+UtZGb2F7khYedBR90aOP7eplLLtl7VgfC9EGD+G158wrxuAUo2hj/AO21cV50vhueFo+fYnWTBCTsCvdOJ8Ji/CyhrGtIbcWa0WtryXkDjqt3GUcy2Zsi8GVjaVx5KWGiu7K4owuQ8ktnA3Wt4ccNlfk2QPphtfUcioxEdeo5I6raHajdCduRoflV5IxT6GmdiY12mxTXRZTqEpR+Zvv5FSx1IIs/5VacemMYGt9F3KRq0lSPp+bTmCbnturq0KyWCpDu6/W6DnjyuIUul7jdcqzqFVOnDY0DlcSKSxkj/9k="/>
          <p:cNvSpPr>
            <a:spLocks noChangeAspect="1" noChangeArrowheads="1"/>
          </p:cNvSpPr>
          <p:nvPr/>
        </p:nvSpPr>
        <p:spPr bwMode="auto">
          <a:xfrm>
            <a:off x="155575" y="-655638"/>
            <a:ext cx="2438400" cy="1371601"/>
          </a:xfrm>
          <a:prstGeom prst="rect">
            <a:avLst/>
          </a:prstGeom>
          <a:noFill/>
        </p:spPr>
        <p:txBody>
          <a:bodyPr vert="horz" wrap="square" lIns="91440" tIns="45720" rIns="91440" bIns="45720" numCol="1" anchor="t" anchorCtr="0" compatLnSpc="1">
            <a:prstTxWarp prst="textNoShape">
              <a:avLst/>
            </a:prstTxWarp>
          </a:bodyPr>
          <a:lstStyle/>
          <a:p>
            <a:endParaRPr lang="en-IE"/>
          </a:p>
        </p:txBody>
      </p:sp>
      <p:sp>
        <p:nvSpPr>
          <p:cNvPr id="2058" name="AutoShape 10" descr="data:image/jpeg;base64,/9j/4AAQSkZJRgABAQAAAQABAAD/2wCEAAkGBhASEBQQEBQVEBAQFA8SFA8UEBAUFRQQFRAVFBQUEhUXHCYeFxkjGRQUHy8gJCcpLCwsFR4xNTAqNSYrLCkBCQoKDgwOGg8PFykcHBwpKSkpKSkpKSkpKSkpKSkpKSkpKSkpKSksKSwpKSksLCkpKSwpKSkpLCkpKSkpKSkpKf/AABEIAJABAAMBIgACEQEDEQH/xAAcAAABBQEBAQAAAAAAAAAAAAAEAAIDBQYBBwj/xAA9EAABAwIEAwcCBAMGBwAAAAABAAIDBBEFEiExBkFREyIyYXGBkaGxFEJSwSNT8AczcoKS0RZDYpOy4fH/xAAZAQACAwEAAAAAAAAAAAAAAAAAAQIDBAX/xAAjEQACAgICAwACAwAAAAAAAAAAAQIRAyEEMRIiQVGBEzJx/9oADAMBAAIRAxEAPwDw5aDhzwu/xD7LPrQcN+F3qPskyMui9YVI1yiapAoFBLdPaUxObskIkDk8FRBPCKAkBXUwFPURDmlPCjCcCkMkDl26aEkgESuJJXTAjnPdPofstJwe61FD6H/yKzNV4HehWg4Qq4xRRBz2ghpuC5o/MUy7EXnag7X+Ewv9fhNNfD/MZ/raonYlD/MZ/rahFzR1z/VDzE8tPZJ2KwD/AJrP9bUO/FYL/wB8wf52qRCjjg7l9kiT0P0ULsWp9f47Nf8AqaoTjlMN52H/ADBMAhzvI/RRl3l9UM/iKl/ms+VCeIaX+a36piCZJLbj3vsqXiZ38If4h9kVNxDSEW7UewP+yqcbxWGVjWxuzWN9iOSQFC4KJwUz1EUEQGsHd90CrGuHd9wq5TRNCV9w9IA03NruA+ioVZUPgHL+K3X2CGDVmpaVI0qBhUgco0ZycFPBUQcq7FMaEYytsXn6JDSbD6uvZGLuPoOZQUPEAkcGRtOY6XOwHVZeoqS43JJKs+HI7vL/ANI+pKKJeGtmvYdFIFBGpQVBkB4Tk0FOCGwoeEly67dQCjhSuuEqGrq2xsL3aAfVMKJHC412VdNS0zRdzWj9vhVH/EBkcWu0YSbAbqsnfK1zg29naHW9x6qyi5YmX7p6LTw687GyJjo4SLta0g8wFmaExN70veIOjNgUWOKC1oaxjWtF7i249eqKJ/x60y6NDH+hvwEx1Iz9LfgLlBiTZgSNCCBb23RDkFDtMDNMz9I+AmGBvQfARJUT3WF+l0BYO6MdB8BMLB0URxFh2v8ACikxJoT2WKLJiAo3IZ2JDcBOiqg4fshD8WSOKYUnOTbpioFr/D7hVqsq4933CrVJEkJSNlIFuV7+6jXUxmwp5bjzsCfhPfVBo1WVp8Qc12be4tbyTqmuc7dRorcdh1fjbj3W6DrzVQSTqUt11x0TLYqhoBJsN1r8Io+zjAPiOp/ZUWCCO5c894aNH7rSxSf1ZRZXNhsZUwUMalCrZUSNT7qIFPBQ0Oh6V0266CogdWW4sr7uEQ1DdT6rTyXykgE2BPwsFKTJKdCXOd4QDffZTirLMcHYThGDyTOyst5nkFtKPgV1gXOLnDkNkdwrgroY7vFnusbaLY4daw/dVTn+DpQx6PJeIuC5YzmPh3WcfhjuQ+q+ia7CWzsynQ62PI6bXWBquDJRnYyIuOpBsduacMuiuWPZ5/gzjHLa1ye7vYBaRwVbX8OCN3aPdkAPhAI1HIqxabgHkQCrbsxZlRE5CVrrRuPkUXIVW4tMOzI5nRBXFbBcGMbHxyzNEkTX2ey41FrHT90LVRRE3jzXJPddawBPd+n2Tm0ZyB1wGuzAa65hyIWgqeGnQxMMrcjXlgdewkDjfWx5KSNbMrLFltqL76dbqUVDRqQ4vIIPIB197cxbkr3BsAhdVthe+983dtyDSdT1uPoFFj0FPHI+EfxHsIs8aFwHizKRFsq2yX1TsyENSNBlDbCxI56mxd5qYFIroZWnu+4Vcj63woAJoEJJJJMYl264kgDqV1xJAy1wClzPz8mcupstQxUfDzLMJ/UfsFdNcoSKpBLCpA5QNKhrMRbELnU8mqKi2yAeHLplA3IHqQsxJijnjQ2PTy8kBU1ZWxcTVtjqzbtnb1B9wpLrzntCfJSsxCVvhe4e5VMsH4ZLxPUaFsYOeQ6CzWt6uO5tz3VdgnDeWrkmdawc7J015onhSoZLCyW95GXa4Hrbf91o4GX91idxZ11CLihsz8o3A80GamRhux5N/wArhofRWNRhbnX7pcNFn6vh2YHPG6U3e0mMg5WjmWqKGbnC8QJY1xFwRYt6HyVsyqBFxcHodPoslLIaal/EPNhoLeaDo8UnntIxwZroHXyu8vVRqxNEX9pdGzIyYDvZwCORBCwk+INbp0V//aPj5cIofztGd4G1zoB9155NKStOOLowZlciwqcV6Ktmqi466BREJrwrqoqSou/wwyNdmFng2A1OYG2UjlotNxLWx1WHU7Wsea2LuvJJJc0C3usLTTG4aTbUa+6vWOkhcZhMBJncxwFidgS621jfT3Soue0DYVXdhJHNYiWEggeYHP7J+LGSplfWMaGtvd+ws4jVcoMJnlfm7GWVrr95rHak7Hoj4uAcTdoymlDD+qzfLW5RZCkZdtRl/K0+IXIvcEW19E6GTREV2H9i6SKdrmTMdbLpbzv5oRh0T7Bj6o934QSKnd3fhCpkRLq4uoA4kuriAEpIIi5waOaX4c5c3ImwVxhlKGDMfEfoEmwLKljDWho2CJa5VsuJxs3Nz0CibjZOjGE26qFMraLeoqsjfM7BUs0OY3c7vFMNU57sx/8AgUkeXmuxxcMUtlb0NbQC17k+lkNUsbZWUQZe4dbyQuI09rkc91qnBeDoIvZUgm9k96jO6teHqHtqhjD4Qcx9G6rjydJmqKtm54VwcQwNJ8chDnH7D4stTC63wgHCzR5I2J65snbs6UVSotYMXawa6W8t1wY0ZdG2AvltfvetuioJKiNpN3C/rsEG6UueBABJJ5G2nmVXRNG4xCh7Sn7AZS7LdoIBBdfzWWo+E5c73jPCXWD2EgsNj+Ucj5qSqrqmH8O6YtzZyMreTcuxPPZXmP8AEzYaV0xOobZo6uOwTSa/ZXPSs8b4yeDVPtfTQ3N9R0WeKIrKkve55Ny4k390I86LdFUqOfJ27EUxML0s6kI6UbQRulcGDxO0GoCAJTo32NxokM+jeDOKqdtDCKiaOOSNuQtLxfu6AkIiu/tHwxoN6hrjqO6Cf2Xzp2//ALTHPuVW42RcUazjbEqGeokmhL3F4GpFrO5+qxeZSZupUYaOtlYNnXv0so10riCIl264kgBJzXWN01JAD3TE77dE4zu2ubdLqJdCAO253V1Tt7KFzmuuX6afZcZhsZbpvbe/NV7oHMOV17b2ThtiY5shCIjrLbi4QzGknqjIoQdwutji/hXKgqPs3baFNccpyP2OxQ7qVze8z4Upl7Rhbs8aj1WjfTKyqqosriOhV/wM4CZ555Db5Co611yDzt9Qj+FqjLP6tIXG5HbNmJ7PTu1u1PZNduh1VRHVeaa2vDTrsubR0bDK6hicCH6dXjQ+yCh4VlBDqaqYW8i64ePcbrQUclPM0Nfv1vZGw4DSQjtWjYE5nOvZLaJ39ZWzUU8kcbJiC+F5u+57wtodfVZXiTHRJKKcaxs030LuZVpivEmYvDD3T+bS1rLCzTDtc29uQXW4nEcanM5nIzKTqJ2uw4t7zdW/UKplWkjqgRqDb2QdbhbX6s8X0W7PxU/aJkhkf0oUlNNTOae8CFCVzJQcey+7EldJcVYDg5K6bdK6AOkriSSBiSSSQISSSSAEu5VxEUulz5WQA2Cmc7bZSfhMrw12x5hWdOwAAD+io66K7cw3bqkKw2COwA6IHFXjMBzsjqd9wD1Cpaya8hPmpYv7CHxzEbIqOtHMIFExQ9V1YSfwg1YdHUNOy7LBfvN0ITI2W8IXSJdxY+S2J62VUBV1GbZm8two8FbeZo23sfOysoawOOV4yn03VfRstUWGlnGy53KxrtF+J7NPFW8juo6mouoq6Ei0gF7+Jo+4RFLRdoLj/dcqUKOjF2hmGySF2juza3Vz+g5e6Cr+I5JJOyEjjDm52BPqieJXtp4xTD+9IDpT+k8mAdbLJNdqrccaabKMmRtUmayUhrCBzVdFTgG6HbVnZPdU813lki0rOcotBtwEx1QBzsq/8USpGeamsifQeJYZWv0cLhVlZg5GrNR05ouCVSGo1SyYozj7Am09GdcwjfRNstBP2Th39+vNVc9My/cdf10XLycZx6dl6nYGkpHwEbpiySi12iZxJduuKICSSSQAkkkkAJTRS2323UKSALiCrY7nY9EWFnFaYbUk90+yTEHssxvkLqhkdck9SUdidV+Qe6rVKOgQRGURTya6oWJShdDG2RaLP8WE5leAq1o6ImFtttStcZtlbiiyMTZALjXkVV1tO5soOwNrOVpTjqUS6AOGU+3qrMmJZIlcZ+LCKasAY1ztLc/63UTuPZISfwrIoyd5hEM58weSz+IVEl+zfs08lXvkXHlFRdM3edrQ+sq3yPL3kuc4klx3JOpUTBqmJ7Sq12QJ2OUkgvooqbf0UXakG60rJSI0HNaApQ8FVj5iU6KosFauVWiLiWL6gDQIV1STt8oZ8hKTZbJS5N/4CiFMbzdqVMwtGwQbahSipb6KyGaINBYcDoRcICppMuo1aUQycdUSACOoU5xhkRFNopSkp6mmLT5dVAuXOHi6ZanZxJIpKsYkkkrIASSSSAJIYsxsN7I6hpXNNz90JRvAdfyKkkxBxBGwPNICKofdxPmo1wlJWp0BNGVKEM2RTMkutGOYghjgpBL0UAT2la1Igw6nm6q2jVAyVW8c+gWvFO+zNkiC49RkjtBy0Kz5C2jMr2kHZwshqPgWU9+UtZGb2F7khYedBR90aOP7eplLLtl7VgfC9EGD+G158wrxuAUo2hj/AO21cV50vhueFo+fYnWTBCTsCvdOJ8Ji/CyhrGtIbcWa0WtryXkDjqt3GUcy2Zsi8GVjaVx5KWGiu7K4owuQ8ktnA3Wt4ccNlfk2QPphtfUcioxEdeo5I6raHajdCduRoflV5IxT6GmdiY12mxTXRZTqEpR+Zvv5FSx1IIs/5VacemMYGt9F3KRq0lSPp+bTmCbnturq0KyWCpDu6/W6DnjyuIUul7jdcqzqFVOnDY0DlcSKSxkj/9k="/>
          <p:cNvSpPr>
            <a:spLocks noChangeAspect="1" noChangeArrowheads="1"/>
          </p:cNvSpPr>
          <p:nvPr/>
        </p:nvSpPr>
        <p:spPr bwMode="auto">
          <a:xfrm>
            <a:off x="155575" y="-655638"/>
            <a:ext cx="2438400" cy="1371601"/>
          </a:xfrm>
          <a:prstGeom prst="rect">
            <a:avLst/>
          </a:prstGeom>
          <a:noFill/>
        </p:spPr>
        <p:txBody>
          <a:bodyPr vert="horz" wrap="square" lIns="91440" tIns="45720" rIns="91440" bIns="45720" numCol="1" anchor="t" anchorCtr="0" compatLnSpc="1">
            <a:prstTxWarp prst="textNoShape">
              <a:avLst/>
            </a:prstTxWarp>
          </a:bodyPr>
          <a:lstStyle/>
          <a:p>
            <a:endParaRPr lang="en-IE"/>
          </a:p>
        </p:txBody>
      </p:sp>
      <p:sp>
        <p:nvSpPr>
          <p:cNvPr id="10" name="TextBox 9"/>
          <p:cNvSpPr txBox="1"/>
          <p:nvPr/>
        </p:nvSpPr>
        <p:spPr>
          <a:xfrm>
            <a:off x="457200" y="1219200"/>
            <a:ext cx="5791200" cy="646331"/>
          </a:xfrm>
          <a:prstGeom prst="rect">
            <a:avLst/>
          </a:prstGeom>
          <a:noFill/>
        </p:spPr>
        <p:txBody>
          <a:bodyPr wrap="square" rtlCol="0">
            <a:spAutoFit/>
          </a:bodyPr>
          <a:lstStyle/>
          <a:p>
            <a:r>
              <a:rPr lang="ga-IE" dirty="0" smtClean="0"/>
              <a:t>Féach ar an ngearrscannán </a:t>
            </a:r>
            <a:r>
              <a:rPr lang="ga-IE" i="1" dirty="0" smtClean="0"/>
              <a:t>Lipservice</a:t>
            </a:r>
            <a:r>
              <a:rPr lang="ga-IE" dirty="0" smtClean="0"/>
              <a:t> agus pléigh  na ceisteanna leis na daoine eile i do ghrúpa ansin. </a:t>
            </a:r>
            <a:endParaRPr lang="ga-IE" dirty="0"/>
          </a:p>
        </p:txBody>
      </p:sp>
      <p:sp>
        <p:nvSpPr>
          <p:cNvPr id="2060" name="AutoShape 12" descr="data:image/jpeg;base64,/9j/4AAQSkZJRgABAQAAAQABAAD/2wCEAAkGBhASEBQQEBQVEBAQFA8SFA8UEBAUFRQQFRAVFBQUEhUXHCYeFxkjGRQUHy8gJCcpLCwsFR4xNTAqNSYrLCkBCQoKDgwOGg8PFykcHBwpKSkpKSkpKSkpKSkpKSkpKSkpKSkpKSksKSwpKSksLCkpKSwpKSkpLCkpKSkpKSkpKf/AABEIAJABAAMBIgACEQEDEQH/xAAcAAABBQEBAQAAAAAAAAAAAAAEAAIDBQYBBwj/xAA9EAABAwIEAwcCBAMGBwAAAAABAAIDBBEFEiExBkFREyIyYXGBkaGxFEJSwSNT8AczcoKS0RZDYpOy4fH/xAAZAQACAwEAAAAAAAAAAAAAAAAAAQIDBAX/xAAjEQACAgICAwACAwAAAAAAAAAAAQIRAyEEMRIiQVGBEzJx/9oADAMBAAIRAxEAPwDw5aDhzwu/xD7LPrQcN+F3qPskyMui9YVI1yiapAoFBLdPaUxObskIkDk8FRBPCKAkBXUwFPURDmlPCjCcCkMkDl26aEkgESuJJXTAjnPdPofstJwe61FD6H/yKzNV4HehWg4Qq4xRRBz2ghpuC5o/MUy7EXnag7X+Ewv9fhNNfD/MZ/raonYlD/MZ/rahFzR1z/VDzE8tPZJ2KwD/AJrP9bUO/FYL/wB8wf52qRCjjg7l9kiT0P0ULsWp9f47Nf8AqaoTjlMN52H/ADBMAhzvI/RRl3l9UM/iKl/ms+VCeIaX+a36piCZJLbj3vsqXiZ38If4h9kVNxDSEW7UewP+yqcbxWGVjWxuzWN9iOSQFC4KJwUz1EUEQGsHd90CrGuHd9wq5TRNCV9w9IA03NruA+ioVZUPgHL+K3X2CGDVmpaVI0qBhUgco0ZycFPBUQcq7FMaEYytsXn6JDSbD6uvZGLuPoOZQUPEAkcGRtOY6XOwHVZeoqS43JJKs+HI7vL/ANI+pKKJeGtmvYdFIFBGpQVBkB4Tk0FOCGwoeEly67dQCjhSuuEqGrq2xsL3aAfVMKJHC412VdNS0zRdzWj9vhVH/EBkcWu0YSbAbqsnfK1zg29naHW9x6qyi5YmX7p6LTw687GyJjo4SLta0g8wFmaExN70veIOjNgUWOKC1oaxjWtF7i249eqKJ/x60y6NDH+hvwEx1Iz9LfgLlBiTZgSNCCBb23RDkFDtMDNMz9I+AmGBvQfARJUT3WF+l0BYO6MdB8BMLB0URxFh2v8ACikxJoT2WKLJiAo3IZ2JDcBOiqg4fshD8WSOKYUnOTbpioFr/D7hVqsq4933CrVJEkJSNlIFuV7+6jXUxmwp5bjzsCfhPfVBo1WVp8Qc12be4tbyTqmuc7dRorcdh1fjbj3W6DrzVQSTqUt11x0TLYqhoBJsN1r8Io+zjAPiOp/ZUWCCO5c894aNH7rSxSf1ZRZXNhsZUwUMalCrZUSNT7qIFPBQ0Oh6V0266CogdWW4sr7uEQ1DdT6rTyXykgE2BPwsFKTJKdCXOd4QDffZTirLMcHYThGDyTOyst5nkFtKPgV1gXOLnDkNkdwrgroY7vFnusbaLY4daw/dVTn+DpQx6PJeIuC5YzmPh3WcfhjuQ+q+ia7CWzsynQ62PI6bXWBquDJRnYyIuOpBsduacMuiuWPZ5/gzjHLa1ye7vYBaRwVbX8OCN3aPdkAPhAI1HIqxabgHkQCrbsxZlRE5CVrrRuPkUXIVW4tMOzI5nRBXFbBcGMbHxyzNEkTX2ey41FrHT90LVRRE3jzXJPddawBPd+n2Tm0ZyB1wGuzAa65hyIWgqeGnQxMMrcjXlgdewkDjfWx5KSNbMrLFltqL76dbqUVDRqQ4vIIPIB197cxbkr3BsAhdVthe+983dtyDSdT1uPoFFj0FPHI+EfxHsIs8aFwHizKRFsq2yX1TsyENSNBlDbCxI56mxd5qYFIroZWnu+4Vcj63woAJoEJJJJMYl264kgDqV1xJAy1wClzPz8mcupstQxUfDzLMJ/UfsFdNcoSKpBLCpA5QNKhrMRbELnU8mqKi2yAeHLplA3IHqQsxJijnjQ2PTy8kBU1ZWxcTVtjqzbtnb1B9wpLrzntCfJSsxCVvhe4e5VMsH4ZLxPUaFsYOeQ6CzWt6uO5tz3VdgnDeWrkmdawc7J015onhSoZLCyW95GXa4Hrbf91o4GX91idxZ11CLihsz8o3A80GamRhux5N/wArhofRWNRhbnX7pcNFn6vh2YHPG6U3e0mMg5WjmWqKGbnC8QJY1xFwRYt6HyVsyqBFxcHodPoslLIaal/EPNhoLeaDo8UnntIxwZroHXyu8vVRqxNEX9pdGzIyYDvZwCORBCwk+INbp0V//aPj5cIofztGd4G1zoB9155NKStOOLowZlciwqcV6Ktmqi466BREJrwrqoqSou/wwyNdmFng2A1OYG2UjlotNxLWx1WHU7Wsea2LuvJJJc0C3usLTTG4aTbUa+6vWOkhcZhMBJncxwFidgS621jfT3Soue0DYVXdhJHNYiWEggeYHP7J+LGSplfWMaGtvd+ws4jVcoMJnlfm7GWVrr95rHak7Hoj4uAcTdoymlDD+qzfLW5RZCkZdtRl/K0+IXIvcEW19E6GTREV2H9i6SKdrmTMdbLpbzv5oRh0T7Bj6o934QSKnd3fhCpkRLq4uoA4kuriAEpIIi5waOaX4c5c3ImwVxhlKGDMfEfoEmwLKljDWho2CJa5VsuJxs3Nz0CibjZOjGE26qFMraLeoqsjfM7BUs0OY3c7vFMNU57sx/8AgUkeXmuxxcMUtlb0NbQC17k+lkNUsbZWUQZe4dbyQuI09rkc91qnBeDoIvZUgm9k96jO6teHqHtqhjD4Qcx9G6rjydJmqKtm54VwcQwNJ8chDnH7D4stTC63wgHCzR5I2J65snbs6UVSotYMXawa6W8t1wY0ZdG2AvltfvetuioJKiNpN3C/rsEG6UueBABJJ5G2nmVXRNG4xCh7Sn7AZS7LdoIBBdfzWWo+E5c73jPCXWD2EgsNj+Ucj5qSqrqmH8O6YtzZyMreTcuxPPZXmP8AEzYaV0xOobZo6uOwTSa/ZXPSs8b4yeDVPtfTQ3N9R0WeKIrKkve55Ny4k390I86LdFUqOfJ27EUxML0s6kI6UbQRulcGDxO0GoCAJTo32NxokM+jeDOKqdtDCKiaOOSNuQtLxfu6AkIiu/tHwxoN6hrjqO6Cf2Xzp2//ALTHPuVW42RcUazjbEqGeokmhL3F4GpFrO5+qxeZSZupUYaOtlYNnXv0so10riCIl264kgBJzXWN01JAD3TE77dE4zu2ubdLqJdCAO253V1Tt7KFzmuuX6afZcZhsZbpvbe/NV7oHMOV17b2ThtiY5shCIjrLbi4QzGknqjIoQdwutji/hXKgqPs3baFNccpyP2OxQ7qVze8z4Upl7Rhbs8aj1WjfTKyqqosriOhV/wM4CZ555Db5Co611yDzt9Qj+FqjLP6tIXG5HbNmJ7PTu1u1PZNduh1VRHVeaa2vDTrsubR0bDK6hicCH6dXjQ+yCh4VlBDqaqYW8i64ePcbrQUclPM0Nfv1vZGw4DSQjtWjYE5nOvZLaJ39ZWzUU8kcbJiC+F5u+57wtodfVZXiTHRJKKcaxs030LuZVpivEmYvDD3T+bS1rLCzTDtc29uQXW4nEcanM5nIzKTqJ2uw4t7zdW/UKplWkjqgRqDb2QdbhbX6s8X0W7PxU/aJkhkf0oUlNNTOae8CFCVzJQcey+7EldJcVYDg5K6bdK6AOkriSSBiSSSQISSSSAEu5VxEUulz5WQA2Cmc7bZSfhMrw12x5hWdOwAAD+io66K7cw3bqkKw2COwA6IHFXjMBzsjqd9wD1Cpaya8hPmpYv7CHxzEbIqOtHMIFExQ9V1YSfwg1YdHUNOy7LBfvN0ITI2W8IXSJdxY+S2J62VUBV1GbZm8two8FbeZo23sfOysoawOOV4yn03VfRstUWGlnGy53KxrtF+J7NPFW8juo6mouoq6Ei0gF7+Jo+4RFLRdoLj/dcqUKOjF2hmGySF2juza3Vz+g5e6Cr+I5JJOyEjjDm52BPqieJXtp4xTD+9IDpT+k8mAdbLJNdqrccaabKMmRtUmayUhrCBzVdFTgG6HbVnZPdU813lki0rOcotBtwEx1QBzsq/8USpGeamsifQeJYZWv0cLhVlZg5GrNR05ouCVSGo1SyYozj7Am09GdcwjfRNstBP2Th39+vNVc9My/cdf10XLycZx6dl6nYGkpHwEbpiySi12iZxJduuKICSSSQAkkkkAJTRS2323UKSALiCrY7nY9EWFnFaYbUk90+yTEHssxvkLqhkdck9SUdidV+Qe6rVKOgQRGURTya6oWJShdDG2RaLP8WE5leAq1o6ImFtttStcZtlbiiyMTZALjXkVV1tO5soOwNrOVpTjqUS6AOGU+3qrMmJZIlcZ+LCKasAY1ztLc/63UTuPZISfwrIoyd5hEM58weSz+IVEl+zfs08lXvkXHlFRdM3edrQ+sq3yPL3kuc4klx3JOpUTBqmJ7Sq12QJ2OUkgvooqbf0UXakG60rJSI0HNaApQ8FVj5iU6KosFauVWiLiWL6gDQIV1STt8oZ8hKTZbJS5N/4CiFMbzdqVMwtGwQbahSipb6KyGaINBYcDoRcICppMuo1aUQycdUSACOoU5xhkRFNopSkp6mmLT5dVAuXOHi6ZanZxJIpKsYkkkrIASSSSAJIYsxsN7I6hpXNNz90JRvAdfyKkkxBxBGwPNICKofdxPmo1wlJWp0BNGVKEM2RTMkutGOYghjgpBL0UAT2la1Igw6nm6q2jVAyVW8c+gWvFO+zNkiC49RkjtBy0Kz5C2jMr2kHZwshqPgWU9+UtZGb2F7khYedBR90aOP7eplLLtl7VgfC9EGD+G158wrxuAUo2hj/AO21cV50vhueFo+fYnWTBCTsCvdOJ8Ji/CyhrGtIbcWa0WtryXkDjqt3GUcy2Zsi8GVjaVx5KWGiu7K4owuQ8ktnA3Wt4ccNlfk2QPphtfUcioxEdeo5I6raHajdCduRoflV5IxT6GmdiY12mxTXRZTqEpR+Zvv5FSx1IIs/5VacemMYGt9F3KRq0lSPp+bTmCbnturq0KyWCpDu6/W6DnjyuIUul7jdcqzqFVOnDY0DlcSKSxkj/9k="/>
          <p:cNvSpPr>
            <a:spLocks noChangeAspect="1" noChangeArrowheads="1"/>
          </p:cNvSpPr>
          <p:nvPr/>
        </p:nvSpPr>
        <p:spPr bwMode="auto">
          <a:xfrm>
            <a:off x="155575" y="-655638"/>
            <a:ext cx="2438400" cy="1371601"/>
          </a:xfrm>
          <a:prstGeom prst="rect">
            <a:avLst/>
          </a:prstGeom>
          <a:noFill/>
        </p:spPr>
        <p:txBody>
          <a:bodyPr vert="horz" wrap="square" lIns="91440" tIns="45720" rIns="91440" bIns="45720" numCol="1" anchor="t" anchorCtr="0" compatLnSpc="1">
            <a:prstTxWarp prst="textNoShape">
              <a:avLst/>
            </a:prstTxWarp>
          </a:bodyPr>
          <a:lstStyle/>
          <a:p>
            <a:endParaRPr lang="en-IE"/>
          </a:p>
        </p:txBody>
      </p:sp>
      <p:pic>
        <p:nvPicPr>
          <p:cNvPr id="2064" name="Picture 16" descr="http://www.how-to-draw-funny-cartoons.com/image-files/cartoon-tv-3.gif"/>
          <p:cNvPicPr>
            <a:picLocks noChangeAspect="1" noChangeArrowheads="1"/>
          </p:cNvPicPr>
          <p:nvPr/>
        </p:nvPicPr>
        <p:blipFill>
          <a:blip r:embed="rId3" cstate="print"/>
          <a:srcRect/>
          <a:stretch>
            <a:fillRect/>
          </a:stretch>
        </p:blipFill>
        <p:spPr bwMode="auto">
          <a:xfrm>
            <a:off x="1066800" y="1905000"/>
            <a:ext cx="4248150" cy="3305175"/>
          </a:xfrm>
          <a:prstGeom prst="rect">
            <a:avLst/>
          </a:prstGeom>
          <a:noFill/>
        </p:spPr>
      </p:pic>
      <p:pic>
        <p:nvPicPr>
          <p:cNvPr id="2062" name="Picture 14" descr="http://i4.ytimg.com/vi/SXrjouPxuAo/mqdefault.jpg"/>
          <p:cNvPicPr>
            <a:picLocks noChangeAspect="1" noChangeArrowheads="1"/>
          </p:cNvPicPr>
          <p:nvPr/>
        </p:nvPicPr>
        <p:blipFill>
          <a:blip r:embed="rId4" cstate="print"/>
          <a:srcRect/>
          <a:stretch>
            <a:fillRect/>
          </a:stretch>
        </p:blipFill>
        <p:spPr bwMode="auto">
          <a:xfrm>
            <a:off x="1524000" y="2514600"/>
            <a:ext cx="3276600" cy="1714500"/>
          </a:xfrm>
          <a:prstGeom prst="rect">
            <a:avLst/>
          </a:prstGeom>
          <a:noFill/>
        </p:spPr>
      </p:pic>
      <p:sp>
        <p:nvSpPr>
          <p:cNvPr id="14" name="TextBox 13"/>
          <p:cNvSpPr txBox="1"/>
          <p:nvPr/>
        </p:nvSpPr>
        <p:spPr>
          <a:xfrm>
            <a:off x="609600" y="5334000"/>
            <a:ext cx="5867400" cy="2862322"/>
          </a:xfrm>
          <a:prstGeom prst="rect">
            <a:avLst/>
          </a:prstGeom>
          <a:noFill/>
        </p:spPr>
        <p:txBody>
          <a:bodyPr wrap="square" rtlCol="0">
            <a:spAutoFit/>
          </a:bodyPr>
          <a:lstStyle/>
          <a:p>
            <a:pPr marL="342900" indent="-342900">
              <a:buAutoNum type="arabicPeriod"/>
            </a:pPr>
            <a:r>
              <a:rPr lang="en-IE" sz="2000" dirty="0" smtClean="0"/>
              <a:t>Ar thaitin an scannán leat? Cén fáth?</a:t>
            </a:r>
          </a:p>
          <a:p>
            <a:pPr marL="342900" indent="-342900">
              <a:buAutoNum type="arabicPeriod"/>
            </a:pPr>
            <a:r>
              <a:rPr lang="en-IE" sz="2000" dirty="0" smtClean="0"/>
              <a:t>An mbíonn na scrúduithe cainte mar sin i ndáiríre, dar leat?</a:t>
            </a:r>
          </a:p>
          <a:p>
            <a:pPr marL="342900" indent="-342900">
              <a:buAutoNum type="arabicPeriod"/>
            </a:pPr>
            <a:r>
              <a:rPr lang="en-IE" sz="2000" dirty="0" smtClean="0"/>
              <a:t>An bhfuil an scoil sa scannán cosúil le do scoil féin?</a:t>
            </a:r>
          </a:p>
          <a:p>
            <a:pPr marL="342900" indent="-342900">
              <a:buAutoNum type="arabicPeriod"/>
            </a:pPr>
            <a:r>
              <a:rPr lang="en-IE" sz="2000" dirty="0" smtClean="0"/>
              <a:t>An mbeidh abairtí agus araile foghlamtha de ghlanmheabhair agat féin don scrúdú cainte?</a:t>
            </a:r>
          </a:p>
          <a:p>
            <a:pPr marL="342900" indent="-342900">
              <a:buAutoNum type="arabicPeriod"/>
            </a:pPr>
            <a:r>
              <a:rPr lang="en-IE" sz="2000" dirty="0" smtClean="0"/>
              <a:t>Cén fáth a bhfuil scrúdú cainte ann?</a:t>
            </a:r>
          </a:p>
          <a:p>
            <a:pPr marL="342900" indent="-342900">
              <a:buAutoNum type="arabicPeriod"/>
            </a:pPr>
            <a:r>
              <a:rPr lang="en-IE" sz="2000" dirty="0" smtClean="0"/>
              <a:t>Cé acu is deacra duit féin – an scrúdú cainte nó an scrúdú scríofa?</a:t>
            </a:r>
            <a:endParaRPr lang="en-IE"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4"/>
            <a:ext cx="6172200" cy="5562596"/>
          </a:xfrm>
        </p:spPr>
        <p:txBody>
          <a:bodyPr>
            <a:normAutofit/>
          </a:bodyPr>
          <a:lstStyle/>
          <a:p>
            <a:pPr lvl="0">
              <a:buNone/>
            </a:pPr>
            <a:r>
              <a:rPr lang="en-IE" sz="1800" dirty="0" smtClean="0"/>
              <a:t>Éist le Ciara ag cur comhairle anois agus freagair na ceisteanna:</a:t>
            </a:r>
          </a:p>
          <a:p>
            <a:pPr lvl="0">
              <a:buNone/>
            </a:pPr>
            <a:endParaRPr lang="en-IE" sz="1800" dirty="0" smtClean="0"/>
          </a:p>
          <a:p>
            <a:pPr marL="457200" lvl="0" indent="-457200">
              <a:buAutoNum type="arabicPeriod"/>
            </a:pPr>
            <a:r>
              <a:rPr lang="en-IE" sz="2400" dirty="0" smtClean="0"/>
              <a:t>Cén fáth ar cheart tosú ag ullmhú láithreach don scrúdú, dar le Ciara?</a:t>
            </a:r>
          </a:p>
          <a:p>
            <a:pPr marL="457200" lvl="0" indent="-457200">
              <a:buAutoNum type="arabicPeriod"/>
            </a:pPr>
            <a:endParaRPr lang="en-IE" sz="2400" dirty="0" smtClean="0"/>
          </a:p>
          <a:p>
            <a:pPr marL="457200" lvl="0" indent="-457200">
              <a:buAutoNum type="arabicPeriod"/>
            </a:pPr>
            <a:r>
              <a:rPr lang="en-IE" sz="2400" dirty="0" smtClean="0"/>
              <a:t>Ba cheart tosú anois díreach ag labhairt na Gaeilge a deir Ciara, ach cad eile a mholann sí?</a:t>
            </a:r>
          </a:p>
          <a:p>
            <a:pPr marL="457200" lvl="0" indent="-457200">
              <a:buAutoNum type="arabicPeriod"/>
            </a:pPr>
            <a:endParaRPr lang="en-IE" sz="2400" dirty="0" smtClean="0"/>
          </a:p>
          <a:p>
            <a:pPr marL="457200" lvl="0" indent="-457200">
              <a:buAutoNum type="arabicPeriod"/>
            </a:pPr>
            <a:r>
              <a:rPr lang="en-IE" sz="2400" dirty="0" smtClean="0"/>
              <a:t>Luann Ciara nuachtáin agus araile gur féidir le déagóirí úsáid a bhaint astu, cad iad? An féidir leat smaoineamh ar aon acmhainn eile?</a:t>
            </a:r>
          </a:p>
          <a:p>
            <a:pPr marL="457200" lvl="0" indent="-457200">
              <a:buNone/>
            </a:pPr>
            <a:endParaRPr lang="en-IE" sz="2400" dirty="0" smtClean="0"/>
          </a:p>
          <a:p>
            <a:pPr lvl="0">
              <a:buNone/>
            </a:pPr>
            <a:endParaRPr lang="en-IE" sz="2400" dirty="0" smtClean="0"/>
          </a:p>
          <a:p>
            <a:pPr lvl="0">
              <a:buNone/>
            </a:pPr>
            <a:endParaRPr lang="en-IE" sz="2400" dirty="0" smtClean="0"/>
          </a:p>
          <a:p>
            <a:pPr lvl="0">
              <a:buNone/>
            </a:pPr>
            <a:endParaRPr lang="en-IE" sz="2400" dirty="0" smtClean="0"/>
          </a:p>
          <a:p>
            <a:pPr lvl="0">
              <a:buNone/>
            </a:pPr>
            <a:endParaRPr lang="en-IE" dirty="0" smtClean="0"/>
          </a:p>
          <a:p>
            <a:pPr lvl="0">
              <a:buNone/>
            </a:pPr>
            <a:endParaRPr lang="en-IE" sz="2400" dirty="0" smtClean="0"/>
          </a:p>
        </p:txBody>
      </p:sp>
      <p:sp>
        <p:nvSpPr>
          <p:cNvPr id="6" name="Right Arrow 5"/>
          <p:cNvSpPr/>
          <p:nvPr/>
        </p:nvSpPr>
        <p:spPr>
          <a:xfrm>
            <a:off x="5334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9" name="Title 1"/>
          <p:cNvSpPr>
            <a:spLocks noGrp="1"/>
          </p:cNvSpPr>
          <p:nvPr>
            <p:ph type="title"/>
          </p:nvPr>
        </p:nvSpPr>
        <p:spPr>
          <a:xfrm>
            <a:off x="381000" y="381000"/>
            <a:ext cx="6172200" cy="853016"/>
          </a:xfrm>
        </p:spPr>
        <p:txBody>
          <a:bodyPr>
            <a:normAutofit fontScale="90000"/>
          </a:bodyPr>
          <a:lstStyle/>
          <a:p>
            <a:pPr algn="l"/>
            <a:r>
              <a:rPr lang="en-IE" sz="4000" b="1" dirty="0" smtClean="0"/>
              <a:t>An Scrúdú Cainte 1	               </a:t>
            </a:r>
            <a:r>
              <a:rPr lang="en-IE" sz="1800" b="1" dirty="0" smtClean="0"/>
              <a:t>Éisteacht </a:t>
            </a:r>
            <a:endParaRPr lang="ga-IE" sz="1800" dirty="0"/>
          </a:p>
        </p:txBody>
      </p:sp>
      <p:pic>
        <p:nvPicPr>
          <p:cNvPr id="6146" name="Picture 2" descr="https://encrypted-tbn1.google.com/images?q=tbn:ANd9GcQCDU1zxyMXCrppnjoVz10GLr1heJW1uxUsy7DurVqgJOSzgwRJCA"/>
          <p:cNvPicPr>
            <a:picLocks noChangeAspect="1" noChangeArrowheads="1"/>
          </p:cNvPicPr>
          <p:nvPr/>
        </p:nvPicPr>
        <p:blipFill>
          <a:blip r:embed="rId3" cstate="print"/>
          <a:srcRect/>
          <a:stretch>
            <a:fillRect/>
          </a:stretch>
        </p:blipFill>
        <p:spPr bwMode="auto">
          <a:xfrm>
            <a:off x="1447800" y="6934200"/>
            <a:ext cx="2000518" cy="684000"/>
          </a:xfrm>
          <a:prstGeom prst="rect">
            <a:avLst/>
          </a:prstGeom>
          <a:noFill/>
        </p:spPr>
      </p:pic>
      <p:pic>
        <p:nvPicPr>
          <p:cNvPr id="6150" name="Picture 6" descr="https://encrypted-tbn2.google.com/images?q=tbn:ANd9GcTGeSiEDdaBsVWF-xCGi3d8NOiKeOkA8gEdZmPlLIbefoXvMsuz"/>
          <p:cNvPicPr>
            <a:picLocks noChangeAspect="1" noChangeArrowheads="1"/>
          </p:cNvPicPr>
          <p:nvPr/>
        </p:nvPicPr>
        <p:blipFill>
          <a:blip r:embed="rId4" cstate="print"/>
          <a:srcRect/>
          <a:stretch>
            <a:fillRect/>
          </a:stretch>
        </p:blipFill>
        <p:spPr bwMode="auto">
          <a:xfrm>
            <a:off x="3429000" y="6629400"/>
            <a:ext cx="1440000" cy="1080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4"/>
            <a:ext cx="6172200" cy="7162796"/>
          </a:xfrm>
        </p:spPr>
        <p:txBody>
          <a:bodyPr>
            <a:normAutofit fontScale="92500" lnSpcReduction="10000"/>
          </a:bodyPr>
          <a:lstStyle/>
          <a:p>
            <a:pPr marL="457200" indent="-457200">
              <a:buFont typeface="+mj-lt"/>
              <a:buAutoNum type="arabicPeriod"/>
            </a:pPr>
            <a:r>
              <a:rPr lang="ga-IE" sz="1800" dirty="0" smtClean="0"/>
              <a:t>Féach ar na buntopaicí seo a bhí ar fáil ar </a:t>
            </a:r>
            <a:r>
              <a:rPr lang="ga-IE" sz="1800" dirty="0" smtClean="0">
                <a:hlinkClick r:id="rId3"/>
              </a:rPr>
              <a:t>www.gaelport.ie</a:t>
            </a:r>
            <a:r>
              <a:rPr lang="ga-IE" sz="1800" dirty="0" smtClean="0"/>
              <a:t> agus cuir uimhir (1-10) in aice le gach topaic ag léiriú cé chomh compordach is atá tú ag caint faoi. Mar shampla, cuir 10 in aice le topaic ar féidir leat labhairt faoi gan stró agus 1 in aice le topaic nach bhfuil tú in ann mórán a rá faoi.</a:t>
            </a:r>
          </a:p>
          <a:p>
            <a:pPr marL="457200" indent="-457200">
              <a:buNone/>
            </a:pPr>
            <a:endParaRPr lang="ga-IE" sz="1900" dirty="0" smtClean="0"/>
          </a:p>
          <a:p>
            <a:pPr lvl="2"/>
            <a:r>
              <a:rPr lang="ga-IE" sz="2200" dirty="0" smtClean="0"/>
              <a:t>An fáiltiú &amp; Mé féin </a:t>
            </a:r>
          </a:p>
          <a:p>
            <a:pPr lvl="2"/>
            <a:r>
              <a:rPr lang="ga-IE" sz="2200" dirty="0" smtClean="0"/>
              <a:t>Mo Chlann &amp; Mo Chairde </a:t>
            </a:r>
          </a:p>
          <a:p>
            <a:pPr lvl="2"/>
            <a:r>
              <a:rPr lang="ga-IE" sz="2200" dirty="0" smtClean="0"/>
              <a:t>Mo Theach </a:t>
            </a:r>
          </a:p>
          <a:p>
            <a:pPr lvl="2"/>
            <a:r>
              <a:rPr lang="ga-IE" sz="2200" dirty="0" smtClean="0"/>
              <a:t>Mo Cheantar Dúchais </a:t>
            </a:r>
          </a:p>
          <a:p>
            <a:pPr lvl="2"/>
            <a:r>
              <a:rPr lang="ga-IE" sz="2200" dirty="0" smtClean="0"/>
              <a:t>Mo Shaol [gach lá/deireadh seachtaine] </a:t>
            </a:r>
          </a:p>
          <a:p>
            <a:pPr lvl="2"/>
            <a:r>
              <a:rPr lang="ga-IE" sz="2200" dirty="0" smtClean="0"/>
              <a:t>Mo Chaitheamh Aimsire [ x2] </a:t>
            </a:r>
          </a:p>
          <a:p>
            <a:pPr lvl="2"/>
            <a:r>
              <a:rPr lang="ga-IE" sz="2200" dirty="0" smtClean="0"/>
              <a:t>Mo Scoil &amp; An Ardteist </a:t>
            </a:r>
          </a:p>
          <a:p>
            <a:pPr lvl="2"/>
            <a:r>
              <a:rPr lang="ga-IE" sz="2200" dirty="0" smtClean="0"/>
              <a:t>Mo Thodhchaí &amp; Pleananna </a:t>
            </a:r>
          </a:p>
          <a:p>
            <a:pPr lvl="2"/>
            <a:r>
              <a:rPr lang="ga-IE" sz="2200" dirty="0" smtClean="0"/>
              <a:t>Laethanta Saoire </a:t>
            </a:r>
          </a:p>
          <a:p>
            <a:pPr lvl="2"/>
            <a:r>
              <a:rPr lang="ga-IE" sz="2200" dirty="0" smtClean="0"/>
              <a:t>Mo thopaic pearsanta ** </a:t>
            </a:r>
            <a:r>
              <a:rPr lang="ga-IE" sz="1800" dirty="0" smtClean="0"/>
              <a:t>[An clár/scannán/ leabhar/áit/cara/rud/turas/saoire is fearr liom] </a:t>
            </a:r>
          </a:p>
          <a:p>
            <a:pPr marL="457200" indent="-457200">
              <a:buNone/>
            </a:pPr>
            <a:endParaRPr lang="ga-IE" sz="1900" dirty="0" smtClean="0"/>
          </a:p>
          <a:p>
            <a:pPr marL="457200" indent="-457200">
              <a:buNone/>
            </a:pPr>
            <a:endParaRPr lang="ga-IE" sz="1900" dirty="0" smtClean="0"/>
          </a:p>
          <a:p>
            <a:pPr marL="457200" indent="-457200">
              <a:buNone/>
            </a:pPr>
            <a:r>
              <a:rPr lang="ga-IE" sz="1800" dirty="0" smtClean="0"/>
              <a:t>2.	Anois, féach cad atá ag an duine in aice leat. An bhfuil na tuairimí céanna agaibh?</a:t>
            </a:r>
          </a:p>
          <a:p>
            <a:pPr marL="457200" indent="-457200">
              <a:buNone/>
            </a:pPr>
            <a:r>
              <a:rPr lang="ga-IE" sz="1800" dirty="0" smtClean="0"/>
              <a:t>3.	Roghnaígí topaic nach bhfuil an oiread sin cur amach ag an mbeirt agaibh air agus scríobhaigí ceisteanna le chéile faoi.</a:t>
            </a:r>
          </a:p>
          <a:p>
            <a:pPr marL="457200" indent="-457200">
              <a:buNone/>
            </a:pPr>
            <a:r>
              <a:rPr lang="ga-IE" sz="1800" dirty="0" smtClean="0"/>
              <a:t>4.	Cuirigí na ceisteanna ar a chéile anois.</a:t>
            </a:r>
          </a:p>
          <a:p>
            <a:pPr marL="457200" indent="-457200">
              <a:buFont typeface="+mj-lt"/>
              <a:buAutoNum type="arabicPeriod"/>
            </a:pPr>
            <a:endParaRPr lang="en-GB" sz="1200" dirty="0" smtClean="0"/>
          </a:p>
          <a:p>
            <a:pPr>
              <a:buNone/>
            </a:pPr>
            <a:endParaRPr lang="en-GB" sz="1200" dirty="0" smtClean="0"/>
          </a:p>
          <a:p>
            <a:pPr>
              <a:buNone/>
            </a:pPr>
            <a:endParaRPr lang="en-GB" sz="2400" dirty="0" smtClean="0"/>
          </a:p>
          <a:p>
            <a:pPr>
              <a:buNone/>
            </a:pPr>
            <a:endParaRPr lang="en-IE" sz="2400" dirty="0" smtClean="0"/>
          </a:p>
        </p:txBody>
      </p:sp>
      <p:sp>
        <p:nvSpPr>
          <p:cNvPr id="6" name="Right Arrow 5"/>
          <p:cNvSpPr/>
          <p:nvPr/>
        </p:nvSpPr>
        <p:spPr>
          <a:xfrm>
            <a:off x="5334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7" name="Title 1"/>
          <p:cNvSpPr>
            <a:spLocks noGrp="1"/>
          </p:cNvSpPr>
          <p:nvPr>
            <p:ph type="title"/>
          </p:nvPr>
        </p:nvSpPr>
        <p:spPr>
          <a:xfrm>
            <a:off x="381000" y="381000"/>
            <a:ext cx="6172200" cy="853016"/>
          </a:xfrm>
        </p:spPr>
        <p:txBody>
          <a:bodyPr>
            <a:normAutofit fontScale="90000"/>
          </a:bodyPr>
          <a:lstStyle/>
          <a:p>
            <a:pPr algn="l"/>
            <a:r>
              <a:rPr lang="en-IE" sz="4000" b="1" dirty="0" smtClean="0"/>
              <a:t>An Scrúdú Cainte 1	               </a:t>
            </a:r>
            <a:r>
              <a:rPr lang="ga-IE" sz="1800" b="1" dirty="0" smtClean="0"/>
              <a:t>Iarphlé </a:t>
            </a:r>
            <a:endParaRPr lang="ga-IE"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4"/>
            <a:ext cx="6172200" cy="7162796"/>
          </a:xfrm>
        </p:spPr>
        <p:txBody>
          <a:bodyPr>
            <a:normAutofit fontScale="85000" lnSpcReduction="10000"/>
          </a:bodyPr>
          <a:lstStyle/>
          <a:p>
            <a:pPr marL="457200" indent="-457200">
              <a:buAutoNum type="arabicPeriod"/>
            </a:pPr>
            <a:r>
              <a:rPr lang="ga-IE" sz="1900" dirty="0" smtClean="0"/>
              <a:t>Bí ag obair leis an duine in aice leat agus breacaigí síos na codanna éagsúla atá mar chuid den scrúdú cainte.</a:t>
            </a:r>
          </a:p>
          <a:p>
            <a:pPr marL="457200" indent="-457200">
              <a:buAutoNum type="arabicPeriod"/>
            </a:pPr>
            <a:r>
              <a:rPr lang="ga-IE" sz="1900" dirty="0" smtClean="0"/>
              <a:t>Féachaigí anois ar an seicliosta thíos ó </a:t>
            </a:r>
            <a:r>
              <a:rPr lang="ga-IE" sz="1900" dirty="0" smtClean="0">
                <a:hlinkClick r:id="rId3"/>
              </a:rPr>
              <a:t>www.gaelport.ie</a:t>
            </a:r>
            <a:r>
              <a:rPr lang="ga-IE" sz="1900" dirty="0" smtClean="0"/>
              <a:t> agus cuirigí tic in aice leis na pointí atá déanta agat faoi </a:t>
            </a:r>
            <a:r>
              <a:rPr lang="ga-IE" sz="1900" b="1" dirty="0" smtClean="0"/>
              <a:t>aon topaic amháin</a:t>
            </a:r>
            <a:r>
              <a:rPr lang="ga-IE" sz="1900" dirty="0" smtClean="0"/>
              <a:t>. Bígí ag obair libh féin ar dtús agus ansin cuirigí bhur seicliostaí i gcomparáid le chéile.</a:t>
            </a:r>
          </a:p>
          <a:p>
            <a:pPr>
              <a:buNone/>
            </a:pPr>
            <a:endParaRPr lang="ga-IE" sz="2000" dirty="0" smtClean="0"/>
          </a:p>
          <a:p>
            <a:pPr>
              <a:buNone/>
            </a:pPr>
            <a:r>
              <a:rPr lang="ga-IE" sz="2200" b="1" dirty="0" smtClean="0"/>
              <a:t>Buntopaic na seachtaine</a:t>
            </a:r>
          </a:p>
          <a:p>
            <a:pPr>
              <a:buFont typeface="Wingdings" pitchFamily="2" charset="2"/>
              <a:buChar char="q"/>
            </a:pPr>
            <a:r>
              <a:rPr lang="ga-IE" sz="2200" dirty="0" smtClean="0"/>
              <a:t>Tá cuntas gearr ullmhaithe agam ar _________________</a:t>
            </a:r>
          </a:p>
          <a:p>
            <a:pPr>
              <a:buFont typeface="Wingdings" pitchFamily="2" charset="2"/>
              <a:buChar char="q"/>
            </a:pPr>
            <a:r>
              <a:rPr lang="ga-IE" sz="2200" dirty="0" smtClean="0"/>
              <a:t>Is féidir liom gach rud a fhoghrú i gceart </a:t>
            </a:r>
          </a:p>
          <a:p>
            <a:pPr>
              <a:buFont typeface="Wingdings" pitchFamily="2" charset="2"/>
              <a:buChar char="q"/>
            </a:pPr>
            <a:r>
              <a:rPr lang="ga-IE" sz="2200" dirty="0" smtClean="0"/>
              <a:t>Tuigim na ceisteanna samplacha a tugadh dom/cuireadh orm </a:t>
            </a:r>
          </a:p>
          <a:p>
            <a:pPr>
              <a:buFont typeface="Wingdings" pitchFamily="2" charset="2"/>
              <a:buChar char="q"/>
            </a:pPr>
            <a:r>
              <a:rPr lang="ga-IE" sz="2200" dirty="0" smtClean="0"/>
              <a:t>Rinne mé cleachtadh béil os ard go mion minic ar an topaic seo! </a:t>
            </a:r>
          </a:p>
          <a:p>
            <a:pPr>
              <a:buFont typeface="Wingdings" pitchFamily="2" charset="2"/>
              <a:buChar char="q"/>
            </a:pPr>
            <a:r>
              <a:rPr lang="ga-IE" sz="2200" dirty="0" smtClean="0"/>
              <a:t>Tá mé ábalta ceangal a dhéanamh le topaic níos deacra/níos pearsanta! </a:t>
            </a:r>
          </a:p>
          <a:p>
            <a:endParaRPr lang="ga-IE" sz="2100" dirty="0" smtClean="0"/>
          </a:p>
          <a:p>
            <a:pPr>
              <a:buNone/>
            </a:pPr>
            <a:r>
              <a:rPr lang="ga-IE" sz="2200" b="1" dirty="0" smtClean="0"/>
              <a:t>Dán na seachtaine</a:t>
            </a:r>
          </a:p>
          <a:p>
            <a:pPr>
              <a:buFont typeface="Wingdings" pitchFamily="2" charset="2"/>
              <a:buChar char="q"/>
            </a:pPr>
            <a:r>
              <a:rPr lang="ga-IE" sz="2200" dirty="0" smtClean="0"/>
              <a:t>Rinne mé cleachtadh béil ar an dán _________________ </a:t>
            </a:r>
          </a:p>
          <a:p>
            <a:pPr>
              <a:buFont typeface="Wingdings" pitchFamily="2" charset="2"/>
              <a:buChar char="q"/>
            </a:pPr>
            <a:r>
              <a:rPr lang="ga-IE" sz="2200" dirty="0" smtClean="0"/>
              <a:t>D’éist mé leis an taifead den dán ar gaelport.com/cuireadhchuncainte </a:t>
            </a:r>
          </a:p>
          <a:p>
            <a:pPr>
              <a:buFont typeface="Wingdings" pitchFamily="2" charset="2"/>
              <a:buChar char="q"/>
            </a:pPr>
            <a:r>
              <a:rPr lang="ga-IE" sz="2200" dirty="0" smtClean="0"/>
              <a:t>Tá go leor cleachtadh ó bhéal déanta agam ar an dán </a:t>
            </a:r>
          </a:p>
          <a:p>
            <a:pPr>
              <a:buFont typeface="Wingdings" pitchFamily="2" charset="2"/>
              <a:buChar char="q"/>
            </a:pPr>
            <a:r>
              <a:rPr lang="ga-IE" sz="2200" dirty="0" smtClean="0"/>
              <a:t>Tá mé compordach ag foghrú na bhfocal go léir </a:t>
            </a:r>
          </a:p>
          <a:p>
            <a:pPr>
              <a:buFont typeface="Wingdings" pitchFamily="2" charset="2"/>
              <a:buChar char="q"/>
            </a:pPr>
            <a:r>
              <a:rPr lang="ga-IE" sz="2200" dirty="0" smtClean="0"/>
              <a:t>Tá mé ábalta fuinneamh / beocht a chur isteach ann!! </a:t>
            </a:r>
          </a:p>
          <a:p>
            <a:pPr marL="457200" indent="-457200">
              <a:buNone/>
            </a:pPr>
            <a:endParaRPr lang="en-IE" sz="1900" dirty="0" smtClean="0"/>
          </a:p>
          <a:p>
            <a:pPr>
              <a:buNone/>
            </a:pPr>
            <a:endParaRPr lang="en-IE" sz="2400" dirty="0" smtClean="0"/>
          </a:p>
          <a:p>
            <a:pPr>
              <a:buNone/>
            </a:pPr>
            <a:endParaRPr lang="en-IE" sz="2400" dirty="0" smtClean="0"/>
          </a:p>
        </p:txBody>
      </p:sp>
      <p:sp>
        <p:nvSpPr>
          <p:cNvPr id="6" name="Right Arrow 5"/>
          <p:cNvSpPr/>
          <p:nvPr/>
        </p:nvSpPr>
        <p:spPr>
          <a:xfrm>
            <a:off x="5334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7" name="Title 1"/>
          <p:cNvSpPr>
            <a:spLocks noGrp="1"/>
          </p:cNvSpPr>
          <p:nvPr>
            <p:ph type="title"/>
          </p:nvPr>
        </p:nvSpPr>
        <p:spPr>
          <a:xfrm>
            <a:off x="381000" y="381000"/>
            <a:ext cx="6172200" cy="853016"/>
          </a:xfrm>
        </p:spPr>
        <p:txBody>
          <a:bodyPr>
            <a:normAutofit fontScale="90000"/>
          </a:bodyPr>
          <a:lstStyle/>
          <a:p>
            <a:pPr algn="l"/>
            <a:r>
              <a:rPr lang="en-IE" sz="4000" b="1" dirty="0" smtClean="0"/>
              <a:t>An Scrúdú Cainte 2	             </a:t>
            </a:r>
            <a:r>
              <a:rPr lang="ga-IE" sz="1800" b="1" dirty="0" smtClean="0"/>
              <a:t>Réamhphlé</a:t>
            </a:r>
            <a:endParaRPr lang="ga-IE"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4"/>
            <a:ext cx="6172200" cy="6034617"/>
          </a:xfrm>
        </p:spPr>
        <p:txBody>
          <a:bodyPr>
            <a:normAutofit fontScale="92500"/>
          </a:bodyPr>
          <a:lstStyle/>
          <a:p>
            <a:pPr>
              <a:buNone/>
            </a:pPr>
            <a:r>
              <a:rPr lang="ga-IE" sz="2000" b="1" dirty="0" smtClean="0"/>
              <a:t>Pictiúr na seachtaine</a:t>
            </a:r>
          </a:p>
          <a:p>
            <a:pPr>
              <a:buFont typeface="Wingdings" pitchFamily="2" charset="2"/>
              <a:buChar char="q"/>
            </a:pPr>
            <a:r>
              <a:rPr lang="ga-IE" sz="2000" dirty="0" smtClean="0"/>
              <a:t>Tá neart cleachtaidh déanta agam ar shraith ___________ </a:t>
            </a:r>
          </a:p>
          <a:p>
            <a:pPr>
              <a:buFont typeface="Wingdings" pitchFamily="2" charset="2"/>
              <a:buChar char="q"/>
            </a:pPr>
            <a:r>
              <a:rPr lang="ga-IE" sz="2000" dirty="0" smtClean="0"/>
              <a:t>Chruthaigh mé liosta foclóra agus nathanna don tsraith </a:t>
            </a:r>
          </a:p>
          <a:p>
            <a:pPr>
              <a:buFont typeface="Wingdings" pitchFamily="2" charset="2"/>
              <a:buChar char="q"/>
            </a:pPr>
            <a:r>
              <a:rPr lang="ga-IE" sz="2000" dirty="0" smtClean="0"/>
              <a:t>Tá mo chuntas gearr faoin tsraith ullmhaithe agam </a:t>
            </a:r>
          </a:p>
          <a:p>
            <a:pPr>
              <a:buFont typeface="Wingdings" pitchFamily="2" charset="2"/>
              <a:buChar char="q"/>
            </a:pPr>
            <a:r>
              <a:rPr lang="ga-IE" sz="2000" dirty="0" smtClean="0"/>
              <a:t>Tá mé ar mo chompord anois le hábhair na sraithe seo </a:t>
            </a:r>
          </a:p>
          <a:p>
            <a:pPr>
              <a:buFont typeface="Wingdings" pitchFamily="2" charset="2"/>
              <a:buChar char="q"/>
            </a:pPr>
            <a:r>
              <a:rPr lang="ga-IE" sz="2000" dirty="0" smtClean="0"/>
              <a:t>Is féidir liom ceisteanna a chur agus a fhreagairt faoin tsraith seo </a:t>
            </a:r>
          </a:p>
          <a:p>
            <a:pPr>
              <a:buNone/>
            </a:pPr>
            <a:endParaRPr lang="ga-IE" sz="2000" dirty="0" smtClean="0"/>
          </a:p>
          <a:p>
            <a:pPr>
              <a:buNone/>
            </a:pPr>
            <a:r>
              <a:rPr lang="ga-IE" sz="2000" b="1" dirty="0" smtClean="0"/>
              <a:t>Mo thopaic pearsanta (níos dúshlánaí)</a:t>
            </a:r>
          </a:p>
          <a:p>
            <a:pPr>
              <a:buFont typeface="Wingdings" pitchFamily="2" charset="2"/>
              <a:buChar char="q"/>
            </a:pPr>
            <a:r>
              <a:rPr lang="ga-IE" sz="2000" dirty="0" smtClean="0"/>
              <a:t>D’ullmhaigh &amp; d’fhoghlaim mé liosta foclóra/nathanna/frásaí ar ____________________ </a:t>
            </a:r>
          </a:p>
          <a:p>
            <a:pPr>
              <a:buFont typeface="Wingdings" pitchFamily="2" charset="2"/>
              <a:buChar char="q"/>
            </a:pPr>
            <a:r>
              <a:rPr lang="ga-IE" sz="2000" dirty="0" smtClean="0"/>
              <a:t>Tá alt gearr curtha le chéile agam faoi </a:t>
            </a:r>
          </a:p>
          <a:p>
            <a:pPr>
              <a:buFont typeface="Wingdings" pitchFamily="2" charset="2"/>
              <a:buChar char="q"/>
            </a:pPr>
            <a:r>
              <a:rPr lang="ga-IE" sz="2000" dirty="0" smtClean="0"/>
              <a:t>Rinne mé go leor cleachtaidh ó bhéal ar an topaic seo </a:t>
            </a:r>
          </a:p>
          <a:p>
            <a:pPr>
              <a:buFont typeface="Wingdings" pitchFamily="2" charset="2"/>
              <a:buChar char="q"/>
            </a:pPr>
            <a:r>
              <a:rPr lang="ga-IE" sz="2000" dirty="0" smtClean="0"/>
              <a:t>Tuigim conas an topaic seo a fhí isteach sa ghnáthchaint/chomhrá </a:t>
            </a:r>
          </a:p>
          <a:p>
            <a:pPr>
              <a:buFont typeface="Wingdings" pitchFamily="2" charset="2"/>
              <a:buChar char="q"/>
            </a:pPr>
            <a:r>
              <a:rPr lang="ga-IE" sz="2000" dirty="0" smtClean="0"/>
              <a:t>Airím ar mo chompord ag labhairt faoin topaic seo anois </a:t>
            </a:r>
          </a:p>
          <a:p>
            <a:pPr>
              <a:buNone/>
            </a:pPr>
            <a:endParaRPr lang="en-IE" sz="2000" dirty="0" smtClean="0"/>
          </a:p>
          <a:p>
            <a:pPr>
              <a:buNone/>
            </a:pPr>
            <a:endParaRPr lang="en-IE" sz="2000" dirty="0" smtClean="0"/>
          </a:p>
        </p:txBody>
      </p:sp>
      <p:sp>
        <p:nvSpPr>
          <p:cNvPr id="6" name="Right Arrow 5"/>
          <p:cNvSpPr/>
          <p:nvPr/>
        </p:nvSpPr>
        <p:spPr>
          <a:xfrm>
            <a:off x="5334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7" name="Title 1"/>
          <p:cNvSpPr>
            <a:spLocks noGrp="1"/>
          </p:cNvSpPr>
          <p:nvPr>
            <p:ph type="title"/>
          </p:nvPr>
        </p:nvSpPr>
        <p:spPr>
          <a:xfrm>
            <a:off x="381000" y="381000"/>
            <a:ext cx="6172200" cy="853016"/>
          </a:xfrm>
        </p:spPr>
        <p:txBody>
          <a:bodyPr>
            <a:normAutofit fontScale="90000"/>
          </a:bodyPr>
          <a:lstStyle/>
          <a:p>
            <a:pPr algn="l"/>
            <a:r>
              <a:rPr lang="en-IE" sz="4000" b="1" dirty="0" smtClean="0"/>
              <a:t>An Scrúdú Cainte 2	             </a:t>
            </a:r>
            <a:r>
              <a:rPr lang="ga-IE" sz="1800" b="1" dirty="0" smtClean="0"/>
              <a:t>Réamhphlé</a:t>
            </a:r>
            <a:endParaRPr lang="ga-IE" sz="1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6172200" cy="7467600"/>
          </a:xfrm>
        </p:spPr>
        <p:txBody>
          <a:bodyPr>
            <a:normAutofit fontScale="92500"/>
          </a:bodyPr>
          <a:lstStyle/>
          <a:p>
            <a:pPr>
              <a:buNone/>
            </a:pPr>
            <a:r>
              <a:rPr lang="ga-IE" sz="2200" dirty="0" smtClean="0"/>
              <a:t>Éist le Ciara anois ag tabhairt comhairle faoi na codanna</a:t>
            </a:r>
          </a:p>
          <a:p>
            <a:pPr>
              <a:buNone/>
            </a:pPr>
            <a:r>
              <a:rPr lang="ga-IE" sz="2200" dirty="0" smtClean="0"/>
              <a:t>éagsúla den scrúdú cainte. Cad a deir sí faoi:</a:t>
            </a:r>
          </a:p>
          <a:p>
            <a:pPr>
              <a:buNone/>
            </a:pPr>
            <a:endParaRPr lang="ga-IE" sz="1600" i="1" dirty="0" smtClean="0"/>
          </a:p>
          <a:p>
            <a:pPr lvl="1">
              <a:buFont typeface="Courier New" pitchFamily="49" charset="0"/>
              <a:buChar char="o"/>
            </a:pPr>
            <a:r>
              <a:rPr lang="ga-IE" sz="2600" dirty="0" smtClean="0"/>
              <a:t>An fáiltiú – ag cur tú féin in aithne</a:t>
            </a:r>
          </a:p>
          <a:p>
            <a:pPr lvl="1">
              <a:buFont typeface="Courier New" pitchFamily="49" charset="0"/>
              <a:buChar char="o"/>
            </a:pPr>
            <a:r>
              <a:rPr lang="ga-IE" sz="2600" dirty="0" smtClean="0"/>
              <a:t>An dán</a:t>
            </a:r>
          </a:p>
          <a:p>
            <a:pPr lvl="1">
              <a:buFont typeface="Courier New" pitchFamily="49" charset="0"/>
              <a:buChar char="o"/>
            </a:pPr>
            <a:r>
              <a:rPr lang="ga-IE" sz="2600" dirty="0" smtClean="0"/>
              <a:t>An tsraith pictiúr</a:t>
            </a:r>
          </a:p>
          <a:p>
            <a:pPr lvl="1">
              <a:buFont typeface="Courier New" pitchFamily="49" charset="0"/>
              <a:buChar char="o"/>
            </a:pPr>
            <a:r>
              <a:rPr lang="ga-IE" sz="2600" dirty="0" smtClean="0"/>
              <a:t>Caint agus comhrá</a:t>
            </a:r>
          </a:p>
          <a:p>
            <a:pPr>
              <a:buNone/>
            </a:pPr>
            <a:endParaRPr lang="ga-IE" sz="2400" dirty="0" smtClean="0"/>
          </a:p>
          <a:p>
            <a:pPr>
              <a:buNone/>
            </a:pPr>
            <a:r>
              <a:rPr lang="ga-IE" sz="2200" dirty="0" smtClean="0"/>
              <a:t>Féachaigí ar na nathanna seo a bhí ag Ciara. Cad</a:t>
            </a:r>
          </a:p>
          <a:p>
            <a:pPr>
              <a:buNone/>
            </a:pPr>
            <a:r>
              <a:rPr lang="ga-IE" sz="2200" dirty="0" smtClean="0"/>
              <a:t>is féidir leat a rá fúthu? Bí in ann labhairt faoi inscne</a:t>
            </a:r>
          </a:p>
          <a:p>
            <a:pPr>
              <a:buNone/>
            </a:pPr>
            <a:r>
              <a:rPr lang="ga-IE" sz="2200" dirty="0" smtClean="0"/>
              <a:t>na bhfocal agus na tuisil. </a:t>
            </a:r>
          </a:p>
          <a:p>
            <a:pPr>
              <a:buNone/>
            </a:pPr>
            <a:endParaRPr lang="ga-IE" sz="2400" dirty="0" smtClean="0"/>
          </a:p>
          <a:p>
            <a:pPr algn="ctr">
              <a:buNone/>
            </a:pPr>
            <a:r>
              <a:rPr lang="ga-IE" sz="2600" dirty="0" smtClean="0"/>
              <a:t>Ag léamh an dáin</a:t>
            </a:r>
          </a:p>
          <a:p>
            <a:pPr algn="ctr">
              <a:buNone/>
            </a:pPr>
            <a:r>
              <a:rPr lang="ga-IE" sz="2600" dirty="0" smtClean="0"/>
              <a:t>Ó thaobh na léitheoireachta de</a:t>
            </a:r>
          </a:p>
          <a:p>
            <a:pPr algn="ctr">
              <a:buNone/>
            </a:pPr>
            <a:r>
              <a:rPr lang="ga-IE" sz="2600" dirty="0" smtClean="0"/>
              <a:t>Ar nós na gaoithe</a:t>
            </a:r>
          </a:p>
          <a:p>
            <a:pPr algn="ctr">
              <a:buNone/>
            </a:pPr>
            <a:r>
              <a:rPr lang="ga-IE" sz="2600" dirty="0" smtClean="0"/>
              <a:t>Ar fhadhbanna na tíre</a:t>
            </a:r>
          </a:p>
          <a:p>
            <a:pPr>
              <a:buNone/>
            </a:pPr>
            <a:endParaRPr lang="ga-IE" sz="2400" dirty="0" smtClean="0"/>
          </a:p>
          <a:p>
            <a:pPr>
              <a:buNone/>
            </a:pPr>
            <a:r>
              <a:rPr lang="ga-IE" sz="2200" dirty="0" smtClean="0"/>
              <a:t>Cad a deir an duine in aice leat?</a:t>
            </a:r>
          </a:p>
          <a:p>
            <a:pPr>
              <a:buNone/>
            </a:pPr>
            <a:endParaRPr lang="en-IE" sz="2400" dirty="0" smtClean="0"/>
          </a:p>
          <a:p>
            <a:pPr>
              <a:buNone/>
            </a:pPr>
            <a:endParaRPr lang="en-IE" sz="2400" dirty="0" smtClean="0"/>
          </a:p>
          <a:p>
            <a:pPr>
              <a:buNone/>
            </a:pPr>
            <a:endParaRPr lang="en-IE" sz="2400" dirty="0" smtClean="0"/>
          </a:p>
          <a:p>
            <a:pPr>
              <a:buNone/>
            </a:pPr>
            <a:endParaRPr lang="en-IE" sz="2400" dirty="0" smtClean="0"/>
          </a:p>
          <a:p>
            <a:pPr>
              <a:buNone/>
            </a:pPr>
            <a:endParaRPr lang="en-IE" sz="2400" dirty="0" smtClean="0"/>
          </a:p>
          <a:p>
            <a:pPr>
              <a:buNone/>
            </a:pPr>
            <a:endParaRPr lang="en-IE" sz="2400" dirty="0" smtClean="0"/>
          </a:p>
          <a:p>
            <a:pPr>
              <a:buNone/>
            </a:pPr>
            <a:endParaRPr lang="en-IE" sz="2400" dirty="0" smtClean="0"/>
          </a:p>
          <a:p>
            <a:pPr>
              <a:buNone/>
            </a:pPr>
            <a:endParaRPr lang="en-IE" sz="2400" dirty="0" smtClean="0"/>
          </a:p>
          <a:p>
            <a:pPr>
              <a:buNone/>
            </a:pPr>
            <a:endParaRPr lang="en-IE" sz="2400" dirty="0" smtClean="0"/>
          </a:p>
          <a:p>
            <a:pPr>
              <a:buNone/>
            </a:pPr>
            <a:endParaRPr lang="en-IE" sz="2400" dirty="0" smtClean="0"/>
          </a:p>
          <a:p>
            <a:pPr>
              <a:buNone/>
            </a:pPr>
            <a:endParaRPr lang="en-IE" sz="2400" dirty="0" smtClean="0"/>
          </a:p>
        </p:txBody>
      </p:sp>
      <p:sp>
        <p:nvSpPr>
          <p:cNvPr id="6" name="Right Arrow 5"/>
          <p:cNvSpPr/>
          <p:nvPr/>
        </p:nvSpPr>
        <p:spPr>
          <a:xfrm>
            <a:off x="5334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8" name="Title 1"/>
          <p:cNvSpPr>
            <a:spLocks noGrp="1"/>
          </p:cNvSpPr>
          <p:nvPr>
            <p:ph type="title"/>
          </p:nvPr>
        </p:nvSpPr>
        <p:spPr>
          <a:xfrm>
            <a:off x="457200" y="381000"/>
            <a:ext cx="6172200" cy="853016"/>
          </a:xfrm>
        </p:spPr>
        <p:txBody>
          <a:bodyPr>
            <a:normAutofit fontScale="90000"/>
          </a:bodyPr>
          <a:lstStyle/>
          <a:p>
            <a:pPr algn="l"/>
            <a:r>
              <a:rPr lang="en-IE" sz="4000" b="1" dirty="0" smtClean="0"/>
              <a:t>An Scrúdú Cainte 2	              </a:t>
            </a:r>
            <a:r>
              <a:rPr lang="en-IE" sz="1800" b="1" dirty="0" smtClean="0"/>
              <a:t>Éisteacht</a:t>
            </a:r>
            <a:endParaRPr lang="ga-IE" sz="1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381000"/>
            <a:ext cx="6172200" cy="853016"/>
          </a:xfrm>
          <a:prstGeom prst="rect">
            <a:avLst/>
          </a:prstGeom>
        </p:spPr>
        <p:txBody>
          <a:bodyPr vert="horz" lIns="91440" tIns="45720" rIns="91440" bIns="45720" rtlCol="0" anchor="ctr">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IE" sz="4000" b="1" i="0" u="none" strike="noStrike" kern="1200" cap="none" spc="0" normalizeH="0" baseline="0" noProof="0" dirty="0" smtClean="0">
                <a:ln>
                  <a:noFill/>
                </a:ln>
                <a:solidFill>
                  <a:schemeClr val="tx1"/>
                </a:solidFill>
                <a:effectLst/>
                <a:uLnTx/>
                <a:uFillTx/>
                <a:latin typeface="+mj-lt"/>
                <a:ea typeface="+mj-ea"/>
                <a:cs typeface="+mj-cs"/>
              </a:rPr>
              <a:t>An Scrúdú Cainte 2	                </a:t>
            </a:r>
            <a:r>
              <a:rPr kumimoji="0" lang="ga-IE" sz="1800" b="1" i="0" u="none" strike="noStrike" kern="1200" cap="none" spc="0" normalizeH="0" baseline="0" dirty="0" smtClean="0">
                <a:ln>
                  <a:noFill/>
                </a:ln>
                <a:solidFill>
                  <a:schemeClr val="tx1"/>
                </a:solidFill>
                <a:effectLst/>
                <a:uLnTx/>
                <a:uFillTx/>
                <a:latin typeface="+mj-lt"/>
                <a:ea typeface="+mj-ea"/>
                <a:cs typeface="+mj-cs"/>
              </a:rPr>
              <a:t>Iarphlé</a:t>
            </a:r>
            <a:endParaRPr kumimoji="0" lang="ga-IE" sz="1800" b="0" i="0" u="none" strike="noStrike" kern="1200" cap="none" spc="0" normalizeH="0" baseline="0" dirty="0">
              <a:ln>
                <a:noFill/>
              </a:ln>
              <a:solidFill>
                <a:schemeClr val="tx1"/>
              </a:solidFill>
              <a:effectLst/>
              <a:uLnTx/>
              <a:uFillTx/>
              <a:latin typeface="+mj-lt"/>
              <a:ea typeface="+mj-ea"/>
              <a:cs typeface="+mj-cs"/>
            </a:endParaRPr>
          </a:p>
        </p:txBody>
      </p:sp>
      <p:sp>
        <p:nvSpPr>
          <p:cNvPr id="5" name="Right Arrow 4"/>
          <p:cNvSpPr/>
          <p:nvPr/>
        </p:nvSpPr>
        <p:spPr>
          <a:xfrm>
            <a:off x="4572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7" name="TextBox 6"/>
          <p:cNvSpPr txBox="1"/>
          <p:nvPr/>
        </p:nvSpPr>
        <p:spPr>
          <a:xfrm>
            <a:off x="457200" y="1143000"/>
            <a:ext cx="5943600" cy="7417415"/>
          </a:xfrm>
          <a:prstGeom prst="rect">
            <a:avLst/>
          </a:prstGeom>
          <a:noFill/>
        </p:spPr>
        <p:txBody>
          <a:bodyPr wrap="square" rtlCol="0">
            <a:spAutoFit/>
          </a:bodyPr>
          <a:lstStyle/>
          <a:p>
            <a:pPr>
              <a:buFont typeface="Wingdings" pitchFamily="2" charset="2"/>
              <a:buChar char="Ø"/>
            </a:pPr>
            <a:r>
              <a:rPr lang="ga-IE" sz="2200" dirty="0" smtClean="0"/>
              <a:t>Is ionann an chéad chuid den scrúdú cainte (an fáiltiú) agus tú féin a chur in aithne ag cóisir, nach ionann? Breac síos na cosúlachtaí idir an dá rud. Cad atá ag an duine in aice leat?</a:t>
            </a:r>
          </a:p>
          <a:p>
            <a:endParaRPr lang="ga-IE" sz="2200" dirty="0" smtClean="0"/>
          </a:p>
          <a:p>
            <a:endParaRPr lang="ga-IE" sz="2200" dirty="0" smtClean="0"/>
          </a:p>
          <a:p>
            <a:pPr>
              <a:buFont typeface="Wingdings" pitchFamily="2" charset="2"/>
              <a:buChar char="Ø"/>
            </a:pPr>
            <a:r>
              <a:rPr lang="ga-IE" sz="2200" dirty="0" smtClean="0"/>
              <a:t>Siúl timpeall an ranga anois agus cuir tú féin in aithne do gach duine ann.</a:t>
            </a:r>
          </a:p>
          <a:p>
            <a:endParaRPr lang="ga-IE" sz="2200" dirty="0" smtClean="0"/>
          </a:p>
          <a:p>
            <a:endParaRPr lang="ga-IE" sz="2200" dirty="0" smtClean="0"/>
          </a:p>
          <a:p>
            <a:pPr>
              <a:buFont typeface="Wingdings" pitchFamily="2" charset="2"/>
              <a:buChar char="Ø"/>
            </a:pPr>
            <a:r>
              <a:rPr lang="ga-IE" sz="2200" dirty="0" smtClean="0"/>
              <a:t>Nuair a chasann tú le duine den chéad uair (ag cóisir, mar shampla), cad a dhéanann tú le dul i bhfeidhm go maith ar an duine sin?</a:t>
            </a:r>
          </a:p>
          <a:p>
            <a:r>
              <a:rPr lang="ga-IE" sz="2200" dirty="0" smtClean="0"/>
              <a:t>	</a:t>
            </a:r>
            <a:r>
              <a:rPr lang="ga-IE" sz="2200" i="1" dirty="0" smtClean="0"/>
              <a:t>Bím gléasta go deas...</a:t>
            </a:r>
          </a:p>
          <a:p>
            <a:endParaRPr lang="ga-IE" sz="2200" dirty="0" smtClean="0"/>
          </a:p>
          <a:p>
            <a:endParaRPr lang="ga-IE" sz="2200" dirty="0" smtClean="0"/>
          </a:p>
          <a:p>
            <a:pPr>
              <a:buFont typeface="Wingdings" pitchFamily="2" charset="2"/>
              <a:buChar char="Ø"/>
            </a:pPr>
            <a:r>
              <a:rPr lang="ga-IE" sz="2200" dirty="0" smtClean="0"/>
              <a:t>Níl aon chúis nach féidir 100% a bhaint amach sa chuid sin den scrúdú cainte – an dán agus an tsraith pictiúr, ná níl? Cén fáth nach mbíonn sé amhlaidh áfach – pléigh leis an duine in aice leat.</a:t>
            </a:r>
          </a:p>
          <a:p>
            <a:endParaRPr lang="en-IE" dirty="0" smtClean="0"/>
          </a:p>
          <a:p>
            <a:endParaRPr lang="en-IE"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381000"/>
            <a:ext cx="6172200" cy="853016"/>
          </a:xfrm>
          <a:prstGeom prst="rect">
            <a:avLst/>
          </a:prstGeom>
        </p:spPr>
        <p:txBody>
          <a:bodyPr vert="horz" lIns="91440" tIns="45720" rIns="91440" bIns="45720" rtlCol="0" anchor="ctr">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IE" sz="4000" b="1" i="0" u="none" strike="noStrike" kern="1200" cap="none" spc="0" normalizeH="0" baseline="0" noProof="0" dirty="0" smtClean="0">
                <a:ln>
                  <a:noFill/>
                </a:ln>
                <a:solidFill>
                  <a:schemeClr val="tx1"/>
                </a:solidFill>
                <a:effectLst/>
                <a:uLnTx/>
                <a:uFillTx/>
                <a:latin typeface="+mj-lt"/>
                <a:ea typeface="+mj-ea"/>
                <a:cs typeface="+mj-cs"/>
              </a:rPr>
              <a:t>An Scrúdú Cainte 3	             </a:t>
            </a:r>
            <a:r>
              <a:rPr kumimoji="0" lang="ga-IE" sz="1800" b="1" i="0" u="none" strike="noStrike" kern="1200" cap="none" spc="0" normalizeH="0" baseline="0" dirty="0" smtClean="0">
                <a:ln>
                  <a:noFill/>
                </a:ln>
                <a:solidFill>
                  <a:schemeClr val="tx1"/>
                </a:solidFill>
                <a:effectLst/>
                <a:uLnTx/>
                <a:uFillTx/>
                <a:latin typeface="+mj-lt"/>
                <a:ea typeface="+mj-ea"/>
                <a:cs typeface="+mj-cs"/>
              </a:rPr>
              <a:t>Réamhphlé</a:t>
            </a:r>
            <a:endParaRPr kumimoji="0" lang="ga-IE" sz="1800" b="0" i="0" u="none" strike="noStrike" kern="1200" cap="none" spc="0" normalizeH="0" baseline="0" dirty="0">
              <a:ln>
                <a:noFill/>
              </a:ln>
              <a:solidFill>
                <a:schemeClr val="tx1"/>
              </a:solidFill>
              <a:effectLst/>
              <a:uLnTx/>
              <a:uFillTx/>
              <a:latin typeface="+mj-lt"/>
              <a:ea typeface="+mj-ea"/>
              <a:cs typeface="+mj-cs"/>
            </a:endParaRPr>
          </a:p>
        </p:txBody>
      </p:sp>
      <p:sp>
        <p:nvSpPr>
          <p:cNvPr id="5" name="Right Arrow 4"/>
          <p:cNvSpPr/>
          <p:nvPr/>
        </p:nvSpPr>
        <p:spPr>
          <a:xfrm>
            <a:off x="4572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6" name="TextBox 5"/>
          <p:cNvSpPr txBox="1"/>
          <p:nvPr/>
        </p:nvSpPr>
        <p:spPr>
          <a:xfrm>
            <a:off x="533400" y="1371600"/>
            <a:ext cx="5791200" cy="8586966"/>
          </a:xfrm>
          <a:prstGeom prst="rect">
            <a:avLst/>
          </a:prstGeom>
          <a:noFill/>
        </p:spPr>
        <p:txBody>
          <a:bodyPr wrap="square" rtlCol="0">
            <a:spAutoFit/>
          </a:bodyPr>
          <a:lstStyle/>
          <a:p>
            <a:r>
              <a:rPr lang="en-IE" sz="2600" dirty="0" smtClean="0"/>
              <a:t>Cad is cainteoir dúchais Gaeilge ann?</a:t>
            </a:r>
          </a:p>
          <a:p>
            <a:endParaRPr lang="en-IE" dirty="0" smtClean="0"/>
          </a:p>
          <a:p>
            <a:r>
              <a:rPr lang="en-IE" sz="2200" dirty="0" smtClean="0"/>
              <a:t>Duine ón nGaeltacht?</a:t>
            </a:r>
          </a:p>
          <a:p>
            <a:r>
              <a:rPr lang="en-IE" sz="2200" dirty="0" smtClean="0"/>
              <a:t>Duine a fhreastalaíonn ar Ghaelscoil?</a:t>
            </a:r>
          </a:p>
          <a:p>
            <a:r>
              <a:rPr lang="en-IE" sz="2200" dirty="0" smtClean="0"/>
              <a:t>Duine nach labhraíonn aon Bhéarla in aon chor?</a:t>
            </a:r>
          </a:p>
          <a:p>
            <a:endParaRPr lang="en-IE" dirty="0" smtClean="0"/>
          </a:p>
          <a:p>
            <a:r>
              <a:rPr lang="en-IE" sz="2600" dirty="0" smtClean="0"/>
              <a:t>An cainteoir dúchais Gaeilge tú féin? Cén fáth?</a:t>
            </a:r>
          </a:p>
          <a:p>
            <a:endParaRPr lang="en-IE" dirty="0" smtClean="0"/>
          </a:p>
          <a:p>
            <a:r>
              <a:rPr lang="en-IE" sz="2600" dirty="0" smtClean="0"/>
              <a:t>Cad iad na habairtí atá fíor fút féin:</a:t>
            </a:r>
          </a:p>
          <a:p>
            <a:endParaRPr lang="en-IE" dirty="0" smtClean="0"/>
          </a:p>
          <a:p>
            <a:pPr>
              <a:buFont typeface="Wingdings" pitchFamily="2" charset="2"/>
              <a:buChar char="q"/>
            </a:pPr>
            <a:r>
              <a:rPr lang="en-IE" sz="2200" dirty="0" smtClean="0"/>
              <a:t>Labhraím Gaeilge anois is arís.</a:t>
            </a:r>
          </a:p>
          <a:p>
            <a:pPr>
              <a:buFont typeface="Wingdings" pitchFamily="2" charset="2"/>
              <a:buChar char="q"/>
            </a:pPr>
            <a:r>
              <a:rPr lang="en-IE" sz="2200" dirty="0" smtClean="0"/>
              <a:t>Tá Gaeilge ar mo thoil agam.</a:t>
            </a:r>
          </a:p>
          <a:p>
            <a:pPr>
              <a:buFont typeface="Wingdings" pitchFamily="2" charset="2"/>
              <a:buChar char="q"/>
            </a:pPr>
            <a:r>
              <a:rPr lang="en-IE" sz="2200" dirty="0" smtClean="0"/>
              <a:t>Tógadh go dátheangach mé.</a:t>
            </a:r>
          </a:p>
          <a:p>
            <a:pPr>
              <a:buFont typeface="Wingdings" pitchFamily="2" charset="2"/>
              <a:buChar char="q"/>
            </a:pPr>
            <a:r>
              <a:rPr lang="en-IE" sz="2200" dirty="0" smtClean="0"/>
              <a:t>Níl aon Ghaeilge agam.</a:t>
            </a:r>
          </a:p>
          <a:p>
            <a:pPr>
              <a:buFont typeface="Wingdings" pitchFamily="2" charset="2"/>
              <a:buChar char="q"/>
            </a:pPr>
            <a:r>
              <a:rPr lang="en-IE" sz="2200" dirty="0" smtClean="0"/>
              <a:t>Ní labhraím Gaeilge ach ar an scoil.</a:t>
            </a:r>
          </a:p>
          <a:p>
            <a:pPr>
              <a:buFont typeface="Wingdings" pitchFamily="2" charset="2"/>
              <a:buChar char="q"/>
            </a:pPr>
            <a:r>
              <a:rPr lang="en-IE" sz="2200" dirty="0" smtClean="0"/>
              <a:t>Bím féin agus mo chuid cairde ag labhairt i nGaeilge.</a:t>
            </a:r>
          </a:p>
          <a:p>
            <a:pPr>
              <a:buFont typeface="Wingdings" pitchFamily="2" charset="2"/>
              <a:buChar char="q"/>
            </a:pPr>
            <a:r>
              <a:rPr lang="en-IE" sz="2200" dirty="0" smtClean="0"/>
              <a:t>B’fhearr liom bheith ag caint as Béarla ná Gaeilge.</a:t>
            </a:r>
          </a:p>
          <a:p>
            <a:pPr>
              <a:buFont typeface="Wingdings" pitchFamily="2" charset="2"/>
              <a:buChar char="q"/>
            </a:pPr>
            <a:r>
              <a:rPr lang="en-IE" sz="2200" dirty="0" smtClean="0"/>
              <a:t>Bím bródúil as a bheith ag caint as Gaeilge.</a:t>
            </a:r>
          </a:p>
          <a:p>
            <a:endParaRPr lang="en-IE" dirty="0" smtClean="0"/>
          </a:p>
          <a:p>
            <a:endParaRPr lang="en-IE" dirty="0" smtClean="0"/>
          </a:p>
          <a:p>
            <a:endParaRPr lang="en-IE" dirty="0" smtClean="0"/>
          </a:p>
          <a:p>
            <a:endParaRPr lang="en-IE" dirty="0" smtClean="0"/>
          </a:p>
          <a:p>
            <a:endParaRPr lang="en-I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Arrow 3"/>
          <p:cNvSpPr/>
          <p:nvPr/>
        </p:nvSpPr>
        <p:spPr>
          <a:xfrm>
            <a:off x="457200" y="990600"/>
            <a:ext cx="4724400" cy="457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5" name="Title 1"/>
          <p:cNvSpPr txBox="1">
            <a:spLocks/>
          </p:cNvSpPr>
          <p:nvPr/>
        </p:nvSpPr>
        <p:spPr>
          <a:xfrm>
            <a:off x="381000" y="381000"/>
            <a:ext cx="6172200" cy="853016"/>
          </a:xfrm>
          <a:prstGeom prst="rect">
            <a:avLst/>
          </a:prstGeom>
        </p:spPr>
        <p:txBody>
          <a:bodyPr vert="horz" lIns="91440" tIns="45720" rIns="91440" bIns="45720" rtlCol="0" anchor="ctr">
            <a:normAutofit fontScale="9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IE" sz="4000" b="1" i="0" u="none" strike="noStrike" kern="1200" cap="none" spc="0" normalizeH="0" baseline="0" noProof="0" dirty="0" smtClean="0">
                <a:ln>
                  <a:noFill/>
                </a:ln>
                <a:solidFill>
                  <a:schemeClr val="tx1"/>
                </a:solidFill>
                <a:effectLst/>
                <a:uLnTx/>
                <a:uFillTx/>
                <a:latin typeface="+mj-lt"/>
                <a:ea typeface="+mj-ea"/>
                <a:cs typeface="+mj-cs"/>
              </a:rPr>
              <a:t>An Scrúdú Cainte 3	               </a:t>
            </a:r>
            <a:r>
              <a:rPr kumimoji="0" lang="en-IE" sz="1800" b="1" i="0" u="none" strike="noStrike" kern="1200" cap="none" spc="0" normalizeH="0" baseline="0" noProof="0" dirty="0" smtClean="0">
                <a:ln>
                  <a:noFill/>
                </a:ln>
                <a:solidFill>
                  <a:schemeClr val="tx1"/>
                </a:solidFill>
                <a:effectLst/>
                <a:uLnTx/>
                <a:uFillTx/>
                <a:latin typeface="+mj-lt"/>
                <a:ea typeface="+mj-ea"/>
                <a:cs typeface="+mj-cs"/>
              </a:rPr>
              <a:t>Éisteacht</a:t>
            </a:r>
            <a:endParaRPr kumimoji="0" lang="ga-IE" sz="18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TextBox 6"/>
          <p:cNvSpPr txBox="1"/>
          <p:nvPr/>
        </p:nvSpPr>
        <p:spPr>
          <a:xfrm>
            <a:off x="457200" y="1143000"/>
            <a:ext cx="6019800" cy="7109639"/>
          </a:xfrm>
          <a:prstGeom prst="rect">
            <a:avLst/>
          </a:prstGeom>
          <a:noFill/>
        </p:spPr>
        <p:txBody>
          <a:bodyPr wrap="square" rtlCol="0">
            <a:spAutoFit/>
          </a:bodyPr>
          <a:lstStyle/>
          <a:p>
            <a:r>
              <a:rPr lang="ga-IE" sz="2000" dirty="0" smtClean="0"/>
              <a:t>Cad a deir Ciara faoi:</a:t>
            </a:r>
          </a:p>
          <a:p>
            <a:endParaRPr lang="ga-IE" sz="2000" dirty="0" smtClean="0"/>
          </a:p>
          <a:p>
            <a:pPr marL="342900" indent="-342900">
              <a:buFont typeface="+mj-lt"/>
              <a:buAutoNum type="alphaLcParenR"/>
            </a:pPr>
            <a:r>
              <a:rPr lang="ga-IE" sz="2000" dirty="0" smtClean="0"/>
              <a:t>Cainteoir dúchais agus an scrúdú cainte?</a:t>
            </a:r>
          </a:p>
          <a:p>
            <a:pPr marL="342900" indent="-342900">
              <a:buFont typeface="+mj-lt"/>
              <a:buAutoNum type="alphaLcParenR"/>
            </a:pPr>
            <a:r>
              <a:rPr lang="ga-IE" sz="2000" dirty="0" smtClean="0"/>
              <a:t>Easpa foclóra agus an scrúdú cainte?</a:t>
            </a:r>
          </a:p>
          <a:p>
            <a:pPr marL="342900" indent="-342900"/>
            <a:endParaRPr lang="ga-IE" sz="2000" dirty="0" smtClean="0"/>
          </a:p>
          <a:p>
            <a:pPr marL="342900" indent="-342900"/>
            <a:r>
              <a:rPr lang="ga-IE" sz="2000" dirty="0" smtClean="0"/>
              <a:t>Cad is brí le </a:t>
            </a:r>
            <a:r>
              <a:rPr lang="ga-IE" sz="2000" b="1" i="1" dirty="0" smtClean="0"/>
              <a:t>N’fheadar puinn</a:t>
            </a:r>
            <a:r>
              <a:rPr lang="ga-IE" sz="2000" dirty="0" smtClean="0"/>
              <a:t>? Cén leagan a úsáideann</a:t>
            </a:r>
          </a:p>
          <a:p>
            <a:pPr marL="342900" indent="-342900"/>
            <a:r>
              <a:rPr lang="ga-IE" sz="2000" dirty="0" smtClean="0"/>
              <a:t>tú féin?</a:t>
            </a:r>
          </a:p>
          <a:p>
            <a:pPr marL="342900" indent="-342900"/>
            <a:endParaRPr lang="ga-IE" sz="2000" dirty="0" smtClean="0"/>
          </a:p>
          <a:p>
            <a:pPr marL="342900" indent="-342900"/>
            <a:r>
              <a:rPr lang="ga-IE" sz="2000" dirty="0" smtClean="0"/>
              <a:t>Ag obair leis an duine aice leat, féachaigí ar na </a:t>
            </a:r>
            <a:r>
              <a:rPr lang="ga-IE" sz="2000" i="1" dirty="0" smtClean="0"/>
              <a:t>scenarios</a:t>
            </a:r>
          </a:p>
          <a:p>
            <a:pPr marL="342900" indent="-342900"/>
            <a:r>
              <a:rPr lang="ga-IE" sz="2000" dirty="0" smtClean="0"/>
              <a:t>éagsúla seo agus pléigí conas a láimhseálfadh sibh iad</a:t>
            </a:r>
          </a:p>
          <a:p>
            <a:pPr marL="342900" indent="-342900"/>
            <a:r>
              <a:rPr lang="ga-IE" sz="2000" dirty="0" smtClean="0"/>
              <a:t>dá dtarlóidís daoibh féin. Cad a déarfadh sibh sna</a:t>
            </a:r>
          </a:p>
          <a:p>
            <a:pPr marL="342900" indent="-342900"/>
            <a:r>
              <a:rPr lang="ga-IE" sz="2000" dirty="0" smtClean="0"/>
              <a:t>cásanna éagsúla?</a:t>
            </a:r>
          </a:p>
          <a:p>
            <a:pPr marL="342900" indent="-342900"/>
            <a:endParaRPr lang="ga-IE" dirty="0" smtClean="0"/>
          </a:p>
          <a:p>
            <a:pPr marL="342900" indent="-342900">
              <a:buAutoNum type="arabicPeriod"/>
            </a:pPr>
            <a:r>
              <a:rPr lang="ga-IE" sz="2000" dirty="0" smtClean="0"/>
              <a:t>Ní thuigeann tú canúint an scrúdaitheora.</a:t>
            </a:r>
          </a:p>
          <a:p>
            <a:pPr marL="342900" indent="-342900">
              <a:buAutoNum type="arabicPeriod"/>
            </a:pPr>
            <a:r>
              <a:rPr lang="ga-IE" sz="2000" dirty="0" smtClean="0"/>
              <a:t>Tá casachtach ort.</a:t>
            </a:r>
          </a:p>
          <a:p>
            <a:pPr marL="342900" indent="-342900">
              <a:buAutoNum type="arabicPeriod"/>
            </a:pPr>
            <a:r>
              <a:rPr lang="ga-IE" sz="2000" dirty="0" smtClean="0"/>
              <a:t>Tuislíonn tú ar do bhealach isteach sa scrúdú.</a:t>
            </a:r>
          </a:p>
          <a:p>
            <a:pPr marL="342900" indent="-342900">
              <a:buAutoNum type="arabicPeriod"/>
            </a:pPr>
            <a:r>
              <a:rPr lang="ga-IE" sz="2000" dirty="0" smtClean="0"/>
              <a:t>Ní féidir leat smaoineamh ar an bhfocal as Gaeilge.</a:t>
            </a:r>
          </a:p>
          <a:p>
            <a:pPr marL="342900" indent="-342900">
              <a:buAutoNum type="arabicPeriod"/>
            </a:pPr>
            <a:r>
              <a:rPr lang="ga-IE" sz="2000" dirty="0" smtClean="0"/>
              <a:t>Cuireann an scrúdaitheoir ceist ort faoi thopaic nach bhfuil aon chur amach agat air, in aon teanga.</a:t>
            </a:r>
          </a:p>
          <a:p>
            <a:pPr marL="342900" indent="-342900">
              <a:buAutoNum type="arabicPeriod"/>
            </a:pPr>
            <a:r>
              <a:rPr lang="ga-IE" sz="2000" dirty="0" smtClean="0"/>
              <a:t>Tá tú ag labhairt faoi thopaic nach bhfuil ullmhaithe agat agus níl an foclóir a bhaineann leis ar eolas agat.</a:t>
            </a:r>
          </a:p>
          <a:p>
            <a:pPr marL="342900" indent="-342900">
              <a:buAutoNum type="arabicPeriod"/>
            </a:pPr>
            <a:r>
              <a:rPr lang="ga-IE" sz="2000" dirty="0" smtClean="0"/>
              <a:t>Níor chuala tú an cheist a chuir an scrúdaitheoir ort.</a:t>
            </a:r>
          </a:p>
          <a:p>
            <a:pPr marL="342900" indent="-342900">
              <a:buAutoNum type="arabicPeriod"/>
            </a:pPr>
            <a:endParaRPr lang="en-IE"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1118</TotalTime>
  <Words>1138</Words>
  <Application>Microsoft Office PowerPoint</Application>
  <PresentationFormat>On-screen Show (4:3)</PresentationFormat>
  <Paragraphs>185</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An Scrúdú Cainte 1             Réamhphlé</vt:lpstr>
      <vt:lpstr>An Scrúdú Cainte 1                Éisteacht </vt:lpstr>
      <vt:lpstr>An Scrúdú Cainte 1                Iarphlé </vt:lpstr>
      <vt:lpstr>An Scrúdú Cainte 2              Réamhphlé</vt:lpstr>
      <vt:lpstr>An Scrúdú Cainte 2              Réamhphlé</vt:lpstr>
      <vt:lpstr>An Scrúdú Cainte 2               Éisteacht</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Spriocanna Staidéir</dc:title>
  <dc:creator>Úna Nic Gabhann</dc:creator>
  <cp:lastModifiedBy>Ogras Laighain</cp:lastModifiedBy>
  <cp:revision>90</cp:revision>
  <dcterms:created xsi:type="dcterms:W3CDTF">2006-08-16T00:00:00Z</dcterms:created>
  <dcterms:modified xsi:type="dcterms:W3CDTF">2012-09-27T13:41:09Z</dcterms:modified>
</cp:coreProperties>
</file>