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76" r:id="rId3"/>
    <p:sldId id="275" r:id="rId4"/>
    <p:sldId id="283" r:id="rId5"/>
    <p:sldId id="281" r:id="rId6"/>
    <p:sldId id="282" r:id="rId7"/>
    <p:sldId id="277" r:id="rId8"/>
    <p:sldId id="284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0" d="100"/>
          <a:sy n="110" d="100"/>
        </p:scale>
        <p:origin x="-792" y="176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521C-613D-4CD2-A859-6E74FBAE77F0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88A-299C-4828-BDC8-329C14C180AE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xmlns="" val="332652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0FEF6-2390-442A-951E-00635FF7FC08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a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47997-6BB7-4738-9F22-9FB6B06EB51D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xmlns="" val="54500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 </a:t>
            </a:r>
            <a:r>
              <a:rPr lang="en-US" dirty="0" err="1" smtClean="0"/>
              <a:t>cinnte</a:t>
            </a:r>
            <a:r>
              <a:rPr lang="en-US" dirty="0" smtClean="0"/>
              <a:t> </a:t>
            </a:r>
            <a:r>
              <a:rPr lang="en-US" dirty="0" err="1" smtClean="0"/>
              <a:t>dearfach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IE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800" b="1" dirty="0" smtClean="0"/>
              <a:t>An Corp 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406880" y="998221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1028" name="Picture 4" descr="http://thesociallyawkwardchristian.files.wordpress.com/2010/06/adam-and-e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09800"/>
            <a:ext cx="4022058" cy="56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6880" y="1295400"/>
            <a:ext cx="607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Ag obair leis an duine in aice leat, breacaigí síos gach ball den chorp atá ar eolas agaibh.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381000" y="1015185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800" b="1" dirty="0" smtClean="0"/>
              <a:t>An Corp 2</a:t>
            </a:r>
            <a:endParaRPr lang="ga-IE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219201"/>
            <a:ext cx="6096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1600" dirty="0" smtClean="0"/>
              <a:t>Scríobh fear darb ainm Ciarán Leonach alt ina phléann sé na fadhbanna a bhaineann le mionteanga agus deir sé nuair a bhíonn teanga faoi bhrú gur leagan ‘laghdaithe’ den teanga a labhraíonn na daoine óga. </a:t>
            </a:r>
          </a:p>
          <a:p>
            <a:endParaRPr lang="ga-IE" sz="1600" dirty="0" smtClean="0"/>
          </a:p>
          <a:p>
            <a:r>
              <a:rPr lang="ga-IE" sz="1600" dirty="0" smtClean="0"/>
              <a:t>Cad is brí le ‘teanga laghdaithe’? Tabhair buille faoi thuairim! </a:t>
            </a:r>
          </a:p>
          <a:p>
            <a:endParaRPr lang="ga-IE" sz="1600" dirty="0" smtClean="0"/>
          </a:p>
          <a:p>
            <a:r>
              <a:rPr lang="ga-IE" sz="1600" dirty="0" smtClean="0"/>
              <a:t>Pointe eile a dhéanann sé san alt ná go bhfuil cineálacha áirithe focal ann nach mbíonn ar eolas rómhaith ag cainteoirí óga. An féidir leatsa agus an duine in aice leat Gaeilge a chur ar na baill choirp seo: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  <p:pic>
        <p:nvPicPr>
          <p:cNvPr id="2052" name="Picture 4" descr="http://t2.gstatic.com/images?q=tbn:ANd9GcQIjDNX_kn3Ol9SVh-h1O11zl9ODTRzgXci_udvgYauyKbCTR-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23" y="3733799"/>
            <a:ext cx="1401567" cy="129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3.gstatic.com/images?q=tbn:ANd9GcTfAa9YCPavc05oygEzxVq5Cy77oE-jXZslFAee3Yslongk87ISG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0900" y="3648113"/>
            <a:ext cx="1326113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http://t0.gstatic.com/images?q=tbn:ANd9GcSaUntcgj2C9SFJ-1jq_Fmwa7oa8VtvNjgknAknqamHqWgvN1d6"/>
          <p:cNvSpPr>
            <a:spLocks noChangeAspect="1" noChangeArrowheads="1"/>
          </p:cNvSpPr>
          <p:nvPr/>
        </p:nvSpPr>
        <p:spPr bwMode="auto">
          <a:xfrm>
            <a:off x="155575" y="-1181100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2058" name="Picture 10" descr="http://t0.gstatic.com/images?q=tbn:ANd9GcSaUntcgj2C9SFJ-1jq_Fmwa7oa8VtvNjgknAknqamHqWgvN1d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6050" y="3643800"/>
            <a:ext cx="1429162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3.gstatic.com/images?q=tbn:ANd9GcT7pYUrPh4s02IVh37kYYWNVu5n1_MyZG-9R9AdqGQ_wbSAKhc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701" y="3678226"/>
            <a:ext cx="1778285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t0.gstatic.com/images?q=tbn:ANd9GcTjX3SwqsLMNIlF8r6ys66fiPHUhaZ3ZJV5006Wf37mdcpu_p20m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1872" y="5247255"/>
            <a:ext cx="1582608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2.gstatic.com/images?q=tbn:ANd9GcRoYLOdh9YxYebi4tKKMAk-XrEFq7VL4kZA_wMFp8omuPEzhVq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39" y="5478097"/>
            <a:ext cx="2136858" cy="14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t2.gstatic.com/images?q=tbn:ANd9GcQ2aLvSF-n0zI62oFB3Ri5cfAKJiJ15xr-WrJLhgw2eTs14N9T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2919" y="5715000"/>
            <a:ext cx="299085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357173" y="4209798"/>
            <a:ext cx="709017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963734" y="4593600"/>
            <a:ext cx="720000" cy="14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382583" y="6329363"/>
            <a:ext cx="651600" cy="8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037988" y="6481763"/>
            <a:ext cx="2706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843769" y="5247255"/>
            <a:ext cx="676562" cy="3348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607467" y="6337763"/>
            <a:ext cx="640933" cy="14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286072" y="4038600"/>
            <a:ext cx="651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5992926" y="4164812"/>
            <a:ext cx="788874" cy="12118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683" y="1143000"/>
            <a:ext cx="6172200" cy="7543800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ga-IE" sz="2000" b="1" dirty="0" smtClean="0"/>
              <a:t>Léigh féin agus an duine in aice leat na pointí thíos a</a:t>
            </a:r>
          </a:p>
          <a:p>
            <a:pPr marL="457200" lvl="0" indent="-457200">
              <a:buNone/>
            </a:pPr>
            <a:r>
              <a:rPr lang="ga-IE" sz="2000" b="1" dirty="0" smtClean="0"/>
              <a:t>dhéanann achoimre ar an alt a scríobh Ciarán Leonach.</a:t>
            </a:r>
          </a:p>
          <a:p>
            <a:pPr marL="457200" lvl="0" indent="-457200">
              <a:buNone/>
            </a:pPr>
            <a:endParaRPr lang="ga-IE" sz="2100" b="1" dirty="0" smtClean="0"/>
          </a:p>
          <a:p>
            <a:pPr marL="0" indent="0">
              <a:buNone/>
            </a:pPr>
            <a:r>
              <a:rPr lang="ga-IE" sz="2100" b="1" dirty="0" smtClean="0"/>
              <a:t>Cén rud Gaeilge Laghdaithe?</a:t>
            </a:r>
          </a:p>
          <a:p>
            <a:pPr lvl="0">
              <a:lnSpc>
                <a:spcPct val="170000"/>
              </a:lnSpc>
            </a:pPr>
            <a:r>
              <a:rPr lang="ga-IE" sz="1800" dirty="0" smtClean="0"/>
              <a:t>Ní fhoghlaimíonn an ghlúin óg an Ghaeilge chomh maith ná chomh hiomlán is a d’fhoghlaim daoine níos sine é.</a:t>
            </a:r>
          </a:p>
          <a:p>
            <a:pPr lvl="0">
              <a:lnSpc>
                <a:spcPct val="170000"/>
              </a:lnSpc>
            </a:pPr>
            <a:r>
              <a:rPr lang="ga-IE" sz="1800" dirty="0" smtClean="0"/>
              <a:t>Ní bhíonn na daoine óga ábalta an méid céanna struchtúr a úsáid agus bíonn níos mó focal ón mBéarla in úsáid acu.</a:t>
            </a:r>
          </a:p>
          <a:p>
            <a:pPr>
              <a:lnSpc>
                <a:spcPct val="150000"/>
              </a:lnSpc>
            </a:pPr>
            <a:r>
              <a:rPr lang="ga-IE" sz="1800" dirty="0" smtClean="0"/>
              <a:t>Ní bhraitheann na cainteoirí óga go bhfuil baint mhór ag an teanga lena bhféiniúlacht mar dhaoine agus iad ag fás aníos.</a:t>
            </a:r>
          </a:p>
          <a:p>
            <a:pPr lvl="0">
              <a:lnSpc>
                <a:spcPct val="150000"/>
              </a:lnSpc>
            </a:pPr>
            <a:r>
              <a:rPr lang="ga-IE" sz="1800" dirty="0" smtClean="0"/>
              <a:t>Braitheann siad go bhfuil baint ag an mBéarla lena bhféiniúlacht agus is í an teanga sin is mó a labhraíonn siad.</a:t>
            </a:r>
          </a:p>
          <a:p>
            <a:pPr>
              <a:lnSpc>
                <a:spcPct val="150000"/>
              </a:lnSpc>
            </a:pPr>
            <a:r>
              <a:rPr lang="ga-IE" sz="1800" dirty="0" smtClean="0"/>
              <a:t>Ní thuigeann cainteoirí na teanga laghdaithe agus na teanga traidisiúnta a chéile go minic.</a:t>
            </a:r>
          </a:p>
          <a:p>
            <a:pPr lvl="0">
              <a:lnSpc>
                <a:spcPct val="150000"/>
              </a:lnSpc>
            </a:pPr>
            <a:r>
              <a:rPr lang="ga-IE" sz="1800" dirty="0" smtClean="0"/>
              <a:t>Ní bhíonn ach an t-aon stíl amháin acu sa Ghaeilge den chuid is mó (cineálacha stíle: neamhfhoirmiúil /foirmiúil/teanga teaghlaigh/teanga acadúil srl.).</a:t>
            </a:r>
          </a:p>
          <a:p>
            <a:pPr>
              <a:lnSpc>
                <a:spcPct val="150000"/>
              </a:lnSpc>
              <a:buNone/>
            </a:pPr>
            <a:endParaRPr lang="en-IE" sz="1800" dirty="0" smtClean="0"/>
          </a:p>
          <a:p>
            <a:pPr lvl="0">
              <a:lnSpc>
                <a:spcPct val="150000"/>
              </a:lnSpc>
              <a:buNone/>
            </a:pPr>
            <a:endParaRPr lang="en-IE" sz="1800" dirty="0"/>
          </a:p>
          <a:p>
            <a:pPr marL="0" indent="0" fontAlgn="t">
              <a:buNone/>
            </a:pPr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381000" y="988729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800" b="1" dirty="0" smtClean="0"/>
              <a:t>Léamh 1</a:t>
            </a:r>
            <a:endParaRPr lang="ga-I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683" y="1143000"/>
            <a:ext cx="6172200" cy="7467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ga-IE" sz="1800" dirty="0" smtClean="0"/>
              <a:t>Is minic nach mbíonn siad ábalta smaointe ná coincheapa casta a chur in iúl sa mhionteanga agus caithfidh siad iompú ar an mórtheanga chun é sin a dhéanamh.</a:t>
            </a:r>
          </a:p>
          <a:p>
            <a:pPr>
              <a:lnSpc>
                <a:spcPct val="150000"/>
              </a:lnSpc>
            </a:pPr>
            <a:r>
              <a:rPr lang="ga-IE" sz="1800" dirty="0" smtClean="0"/>
              <a:t>Is é laghdú teanga an chéim dheiridh i dtreo aistriú iomlán go teanga eile (.i. ó Ghaeilge go Béarla).</a:t>
            </a:r>
          </a:p>
          <a:p>
            <a:pPr marL="457200" lvl="0" indent="-457200">
              <a:buNone/>
            </a:pPr>
            <a:endParaRPr lang="ga-IE" sz="1800" b="1" dirty="0" smtClean="0"/>
          </a:p>
          <a:p>
            <a:pPr marL="457200" lvl="0" indent="-457200">
              <a:buNone/>
            </a:pPr>
            <a:r>
              <a:rPr lang="ga-IE" sz="2100" b="1" dirty="0" smtClean="0"/>
              <a:t>Príomhphointí an ailt:</a:t>
            </a:r>
          </a:p>
          <a:p>
            <a:pPr lvl="0">
              <a:lnSpc>
                <a:spcPct val="170000"/>
              </a:lnSpc>
            </a:pPr>
            <a:r>
              <a:rPr lang="ga-IE" sz="1800" dirty="0" smtClean="0"/>
              <a:t>Gaeilge laghdaithe atá ag daoine a rugadh ó 1990 i leith.</a:t>
            </a:r>
          </a:p>
          <a:p>
            <a:pPr lvl="0">
              <a:lnSpc>
                <a:spcPct val="170000"/>
              </a:lnSpc>
            </a:pPr>
            <a:r>
              <a:rPr lang="ga-IE" sz="1800" dirty="0" smtClean="0"/>
              <a:t>Más Gaeilge laghdaithe atá ag duine is Gaeilge níos laghdaithe fós, nó Béarla amháin, a bheidh ag a chlann agus ag clann a chlainne.</a:t>
            </a:r>
          </a:p>
          <a:p>
            <a:pPr marL="0" indent="0" fontAlgn="t">
              <a:buNone/>
            </a:pPr>
            <a:endParaRPr lang="ga-IE" sz="1800" b="1" dirty="0" smtClean="0"/>
          </a:p>
          <a:p>
            <a:pPr marL="0" indent="0" fontAlgn="t">
              <a:buNone/>
            </a:pPr>
            <a:r>
              <a:rPr lang="ga-IE" sz="1800" b="1" dirty="0" smtClean="0"/>
              <a:t>Ag obair leis an duine in aice leat fós, tugaigí samplaí de na pointí thuas ó bhur saol féin.</a:t>
            </a:r>
            <a:endParaRPr lang="ga-IE" sz="18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381000" y="988729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800" b="1" dirty="0" smtClean="0"/>
              <a:t>Léamh 2</a:t>
            </a:r>
            <a:endParaRPr lang="ga-IE" sz="1800" dirty="0"/>
          </a:p>
        </p:txBody>
      </p:sp>
    </p:spTree>
    <p:extLst>
      <p:ext uri="{BB962C8B-B14F-4D97-AF65-F5344CB8AC3E}">
        <p14:creationId xmlns:p14="http://schemas.microsoft.com/office/powerpoint/2010/main" xmlns="" val="3277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6248400" cy="72390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ga-IE" sz="2300" dirty="0" smtClean="0"/>
              <a:t>Bíonn deacrachtaí i gcónaí ag daoine cur síos a dhéanamh ar a gcuid mothúchán i dteanga eile atá á foghlaim acu nó i mionteanga nuair a bhíonn an mhórtheanga an-láidir. </a:t>
            </a:r>
          </a:p>
          <a:p>
            <a:pPr marL="0" lvl="0" indent="0">
              <a:buNone/>
            </a:pPr>
            <a:endParaRPr lang="ga-IE" sz="2300" dirty="0" smtClean="0"/>
          </a:p>
          <a:p>
            <a:pPr marL="0" lvl="0" indent="0">
              <a:buNone/>
            </a:pPr>
            <a:r>
              <a:rPr lang="ga-IE" sz="2300" dirty="0" smtClean="0"/>
              <a:t>Féachaigí ar na samplaí seo ó dhaoine níos sine a bhfuil an Ghaeilge acu ó dhúchas (ó alt Chiaráin):</a:t>
            </a:r>
          </a:p>
          <a:p>
            <a:pPr marL="0" lvl="0" indent="0">
              <a:buNone/>
            </a:pPr>
            <a:endParaRPr lang="ga-IE" sz="2300" dirty="0" smtClean="0"/>
          </a:p>
          <a:p>
            <a:r>
              <a:rPr lang="ga-IE" sz="2600" dirty="0" smtClean="0"/>
              <a:t>Níl mé in ann iad a bhearáil.</a:t>
            </a:r>
          </a:p>
          <a:p>
            <a:r>
              <a:rPr lang="ga-IE" sz="2600" dirty="0" smtClean="0"/>
              <a:t>Tá boladh beautiful ann.</a:t>
            </a:r>
          </a:p>
          <a:p>
            <a:r>
              <a:rPr lang="ga-IE" sz="2600" dirty="0" smtClean="0"/>
              <a:t>Cén chaoi a bhfuil tú ag feel-áil?</a:t>
            </a:r>
          </a:p>
          <a:p>
            <a:endParaRPr lang="ga-IE" sz="2400" dirty="0" smtClean="0"/>
          </a:p>
          <a:p>
            <a:pPr marL="0" indent="0">
              <a:buNone/>
            </a:pPr>
            <a:r>
              <a:rPr lang="ga-IE" sz="2400" dirty="0" smtClean="0"/>
              <a:t>Agus samplaí ó pháistí ó 2012:</a:t>
            </a:r>
          </a:p>
          <a:p>
            <a:pPr marL="0" indent="0">
              <a:buNone/>
            </a:pPr>
            <a:endParaRPr lang="ga-IE" sz="2400" dirty="0" smtClean="0"/>
          </a:p>
          <a:p>
            <a:r>
              <a:rPr lang="ga-IE" sz="2600" dirty="0" smtClean="0"/>
              <a:t>Tá sé shocked.</a:t>
            </a:r>
          </a:p>
          <a:p>
            <a:r>
              <a:rPr lang="ga-IE" sz="2600" dirty="0" smtClean="0"/>
              <a:t>Tá sé mad.</a:t>
            </a:r>
          </a:p>
          <a:p>
            <a:r>
              <a:rPr lang="ga-IE" sz="2600" dirty="0" smtClean="0"/>
              <a:t>Tá sí kind of annoyed.</a:t>
            </a:r>
          </a:p>
          <a:p>
            <a:r>
              <a:rPr lang="ga-IE" sz="2600" dirty="0" smtClean="0"/>
              <a:t>Tá sí ag breathnú shocked.</a:t>
            </a:r>
          </a:p>
          <a:p>
            <a:r>
              <a:rPr lang="ga-IE" sz="2600" dirty="0" smtClean="0"/>
              <a:t>Tá sí confused.</a:t>
            </a:r>
          </a:p>
          <a:p>
            <a:r>
              <a:rPr lang="ga-IE" sz="2600" dirty="0" smtClean="0"/>
              <a:t>Tá sé angry.</a:t>
            </a:r>
          </a:p>
          <a:p>
            <a:r>
              <a:rPr lang="ga-IE" sz="2600" dirty="0" smtClean="0"/>
              <a:t>Tá sí surprised.</a:t>
            </a:r>
          </a:p>
          <a:p>
            <a:pPr marL="0" indent="0">
              <a:buNone/>
            </a:pPr>
            <a:endParaRPr lang="ga-IE" sz="2400" dirty="0" smtClean="0"/>
          </a:p>
          <a:p>
            <a:pPr marL="0" indent="0">
              <a:buNone/>
            </a:pPr>
            <a:r>
              <a:rPr lang="ga-IE" sz="2600" b="1" dirty="0" smtClean="0"/>
              <a:t>Cén Ghaeilge atá agaibh féin ar na samplaí thuas?</a:t>
            </a:r>
          </a:p>
          <a:p>
            <a:pPr marL="0" lvl="0" indent="0">
              <a:buNone/>
            </a:pPr>
            <a:endParaRPr lang="en-IE" sz="2300" dirty="0"/>
          </a:p>
          <a:p>
            <a:pPr marL="0" lvl="0" indent="0">
              <a:buNone/>
            </a:pPr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381000" y="974495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/>
          </a:bodyPr>
          <a:lstStyle/>
          <a:p>
            <a:pPr algn="l"/>
            <a:r>
              <a:rPr lang="ga-IE" sz="3600" b="1" dirty="0" smtClean="0"/>
              <a:t>An Teanga Laghdaithe	      </a:t>
            </a:r>
            <a:r>
              <a:rPr lang="ga-IE" sz="1600" b="1" dirty="0" smtClean="0"/>
              <a:t>Iarphlé 1</a:t>
            </a:r>
            <a:endParaRPr lang="ga-I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172200" cy="53340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en-IE" sz="2400" dirty="0" smtClean="0"/>
              <a:t>Cad a déarfá leis na daoine seo: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572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/>
          </a:bodyPr>
          <a:lstStyle/>
          <a:p>
            <a:pPr algn="l"/>
            <a:r>
              <a:rPr lang="ga-IE" sz="3600" b="1" dirty="0" smtClean="0"/>
              <a:t>An Teanga Laghdaithe	      </a:t>
            </a:r>
            <a:r>
              <a:rPr lang="ga-IE" sz="1600" b="1" dirty="0" smtClean="0"/>
              <a:t>Iarphlé 2</a:t>
            </a:r>
            <a:endParaRPr lang="ga-IE" sz="1600" dirty="0"/>
          </a:p>
        </p:txBody>
      </p:sp>
      <p:pic>
        <p:nvPicPr>
          <p:cNvPr id="1026" name="Picture 2" descr="https://encrypted-tbn3.gstatic.com/images?q=tbn:ANd9GcSuv5CbWCHNycbaxqBNgKgOWe5M2wzmvPsryDgT4coKgJMr-k0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10" y="1905000"/>
            <a:ext cx="226695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QspNuP3Qk-mKQ8dUxZ5SQjPxpwfTQuDhL2PACC7AgJLU_mfbgB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28774"/>
            <a:ext cx="1905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SknKBNONG_KoPExSLYtPmmEizhaIpdLdxpd6ren81qBnDK8Xc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53517"/>
            <a:ext cx="227647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Sn8gqUkHXeUFThgvWKP8j-gXf4iAdCMPe5MkT_nWqAHI7giuheN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29075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9wKEBn4wVXNk0OpFx6OL_QM_ym8CTKaN7AFIwlNnGLyFTCQmrK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0037" y="61722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0.gstatic.com/images?q=tbn:ANd9GcRdoNwnPwiW701VvNwmyKzKqdxYtCDo7aQ_gbdB4Y-4TArvgYinEw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38850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23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457200" y="1015185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600" b="1" dirty="0" smtClean="0"/>
              <a:t>Cluiche 1</a:t>
            </a:r>
            <a:endParaRPr lang="ga-IE" sz="1600" dirty="0"/>
          </a:p>
        </p:txBody>
      </p:sp>
      <p:pic>
        <p:nvPicPr>
          <p:cNvPr id="2051" name="Picture 3" descr="snak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45789"/>
            <a:ext cx="533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50521" y="7365087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</a:t>
            </a:r>
            <a:endParaRPr lang="en-IE" sz="2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61327" y="7336332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2</a:t>
            </a:r>
            <a:endParaRPr lang="en-IE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48741" y="7394138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9200" y="7365954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6223" y="6296844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5</a:t>
            </a:r>
            <a:endParaRPr lang="en-IE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96341" y="5900466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/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69566" y="5348376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7</a:t>
            </a:r>
            <a:endParaRPr lang="en-IE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5848707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8</a:t>
            </a:r>
            <a:endParaRPr lang="en-IE" sz="2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34000" y="4191000"/>
            <a:ext cx="30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/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34441" y="472497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10</a:t>
            </a:r>
            <a:endParaRPr lang="en-IE" sz="2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23868" y="4294083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11</a:t>
            </a:r>
            <a:endParaRPr lang="en-IE" sz="2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62487" y="3863196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12</a:t>
            </a:r>
            <a:endParaRPr lang="en-IE" sz="2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17698" y="2680509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13</a:t>
            </a:r>
            <a:endParaRPr lang="en-IE" sz="2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618062" y="2268313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14</a:t>
            </a:r>
            <a:endParaRPr lang="en-IE" sz="2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09568" y="3212472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15</a:t>
            </a:r>
            <a:endParaRPr lang="en-IE" sz="2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371600" y="2781585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16</a:t>
            </a:r>
            <a:endParaRPr lang="en-IE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2900" y="1060904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 smtClean="0"/>
              <a:t>Cad a déarfá le do chara?</a:t>
            </a:r>
          </a:p>
          <a:p>
            <a:r>
              <a:rPr lang="en-IE" dirty="0" smtClean="0"/>
              <a:t>Déan comhghairdeas nó comhbhrón leis </a:t>
            </a:r>
            <a:r>
              <a:rPr lang="en-IE" smtClean="0"/>
              <a:t>nó léi.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9177" y="381000"/>
            <a:ext cx="6172200" cy="853016"/>
          </a:xfrm>
        </p:spPr>
        <p:txBody>
          <a:bodyPr>
            <a:normAutofit/>
          </a:bodyPr>
          <a:lstStyle/>
          <a:p>
            <a:pPr algn="l"/>
            <a:r>
              <a:rPr lang="en-IE" sz="3600" b="1" dirty="0" smtClean="0"/>
              <a:t>An Teanga Laghdaithe	      </a:t>
            </a:r>
            <a:r>
              <a:rPr lang="en-IE" sz="1600" b="1" dirty="0" smtClean="0"/>
              <a:t>Cluiche 2</a:t>
            </a:r>
            <a:endParaRPr lang="ga-IE" sz="1600" dirty="0"/>
          </a:p>
        </p:txBody>
      </p:sp>
      <p:sp>
        <p:nvSpPr>
          <p:cNvPr id="5" name="Right Arrow 4"/>
          <p:cNvSpPr/>
          <p:nvPr/>
        </p:nvSpPr>
        <p:spPr>
          <a:xfrm>
            <a:off x="457200" y="1015185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9132707"/>
              </p:ext>
            </p:extLst>
          </p:nvPr>
        </p:nvGraphicFramePr>
        <p:xfrm>
          <a:off x="457200" y="1371600"/>
          <a:ext cx="5791200" cy="704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1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Faigheann a sheanmháthair bás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Tá spota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uafásach ar a aghaidh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Níl páirtí aici le dul chuig cóisir mhór na bliana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Rinne sé an aiste is fearr sa rang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Níl cead aige dul chuig ceolchoirm Dé hAoine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Tá deirfiúr bheag nua aici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Fuair sé 5 chárta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vailintín 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Ní bhfuair sé aon chárta vailintín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Bhris sí a cos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Níl an cailín a bhfuil sé i ngrá léi i ngrá leis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Chuir a chailín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deireadh lena gcaidreamh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Fuair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sé 15% i scrúdú matamaitice arís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Ghearr sí a cuid gruaige agus ní oireann an stíl di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Thosaigh sé ag caitheamh toitíní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Is é an ceoltóir is fearr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leis ná Daniel O’Donnell 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Ní maith leis do chairde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eile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Thit sí os comhair an</a:t>
                      </a:r>
                      <a:r>
                        <a:rPr lang="ga-IE" b="1" baseline="0" noProof="0" smtClean="0">
                          <a:solidFill>
                            <a:schemeClr val="tx1"/>
                          </a:solidFill>
                        </a:rPr>
                        <a:t> ranga ar fad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tx1"/>
                          </a:solidFill>
                        </a:rPr>
                        <a:t>Tá an iomarca smididh uirthi</a:t>
                      </a:r>
                      <a:endParaRPr lang="ga-IE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dirty="0" smtClean="0">
                          <a:solidFill>
                            <a:schemeClr val="tx1"/>
                          </a:solidFill>
                        </a:rPr>
                        <a:t>D’éirigh go geal léi sa scrúdú Gaeilge</a:t>
                      </a:r>
                      <a:endParaRPr lang="ga-IE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705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3523</TotalTime>
  <Words>700</Words>
  <Application>Microsoft Office PowerPoint</Application>
  <PresentationFormat>On-screen Show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An Teanga Laghdaithe       An Corp 1</vt:lpstr>
      <vt:lpstr>An Teanga Laghdaithe       An Corp 2</vt:lpstr>
      <vt:lpstr>An Teanga Laghdaithe       Léamh 1</vt:lpstr>
      <vt:lpstr>An Teanga Laghdaithe       Léamh 2</vt:lpstr>
      <vt:lpstr>An Teanga Laghdaithe       Iarphlé 1</vt:lpstr>
      <vt:lpstr>An Teanga Laghdaithe       Iarphlé 2</vt:lpstr>
      <vt:lpstr>An Teanga Laghdaithe       Cluiche 1</vt:lpstr>
      <vt:lpstr>An Teanga Laghdaithe       Cluiche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Spriocanna Staidéir </dc:title>
  <dc:creator>Úna Nic Gabhann</dc:creator>
  <cp:lastModifiedBy>riarachan</cp:lastModifiedBy>
  <cp:revision>145</cp:revision>
  <dcterms:created xsi:type="dcterms:W3CDTF">2006-08-16T00:00:00Z</dcterms:created>
  <dcterms:modified xsi:type="dcterms:W3CDTF">2013-02-15T10:44:48Z</dcterms:modified>
</cp:coreProperties>
</file>