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68" r:id="rId5"/>
    <p:sldId id="282" r:id="rId6"/>
    <p:sldId id="283" r:id="rId7"/>
    <p:sldId id="272" r:id="rId8"/>
    <p:sldId id="285" r:id="rId9"/>
    <p:sldId id="280" r:id="rId10"/>
    <p:sldId id="277" r:id="rId11"/>
    <p:sldId id="284" r:id="rId12"/>
    <p:sldId id="281" r:id="rId13"/>
  </p:sldIdLst>
  <p:sldSz cx="6858000" cy="9144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32">
          <p15:clr>
            <a:srgbClr val="A4A3A4"/>
          </p15:clr>
        </p15:guide>
        <p15:guide id="2"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irdre"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8" d="100"/>
          <a:sy n="78" d="100"/>
        </p:scale>
        <p:origin x="1512" y="12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3132"/>
        <p:guide pos="21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34C710-9FF6-4893-86F3-0DCA0723B5EC}" type="doc">
      <dgm:prSet loTypeId="urn:microsoft.com/office/officeart/2005/8/layout/gear1" loCatId="cycle" qsTypeId="urn:microsoft.com/office/officeart/2005/8/quickstyle/simple5" qsCatId="simple" csTypeId="urn:microsoft.com/office/officeart/2005/8/colors/accent1_2" csCatId="accent1" phldr="1"/>
      <dgm:spPr/>
    </dgm:pt>
    <dgm:pt modelId="{3C829872-CE96-4904-ACE4-13A8F967038C}">
      <dgm:prSet phldrT="[Text]" custT="1"/>
      <dgm:spPr/>
      <dgm:t>
        <a:bodyPr/>
        <a:lstStyle/>
        <a:p>
          <a:r>
            <a:rPr lang="en-IE" sz="1700" dirty="0" smtClean="0">
              <a:solidFill>
                <a:schemeClr val="tx1"/>
              </a:solidFill>
            </a:rPr>
            <a:t>caidrimh</a:t>
          </a:r>
          <a:endParaRPr lang="en-IE" sz="1700" dirty="0">
            <a:solidFill>
              <a:schemeClr val="tx1"/>
            </a:solidFill>
          </a:endParaRPr>
        </a:p>
      </dgm:t>
    </dgm:pt>
    <dgm:pt modelId="{59A878F0-7939-48C4-BD3E-1CC1C300B6F8}" type="parTrans" cxnId="{29285333-3B02-4509-8F36-95295EBA8101}">
      <dgm:prSet/>
      <dgm:spPr/>
      <dgm:t>
        <a:bodyPr/>
        <a:lstStyle/>
        <a:p>
          <a:endParaRPr lang="en-IE"/>
        </a:p>
      </dgm:t>
    </dgm:pt>
    <dgm:pt modelId="{9DE7ABC5-EB6E-4458-89B0-A2BFCC3A7CFA}" type="sibTrans" cxnId="{29285333-3B02-4509-8F36-95295EBA8101}">
      <dgm:prSet/>
      <dgm:spPr/>
      <dgm:t>
        <a:bodyPr/>
        <a:lstStyle/>
        <a:p>
          <a:endParaRPr lang="en-IE"/>
        </a:p>
      </dgm:t>
    </dgm:pt>
    <dgm:pt modelId="{4394A944-D1C7-4476-B040-51DC12734027}">
      <dgm:prSet phldrT="[Text]" custT="1"/>
      <dgm:spPr/>
      <dgm:t>
        <a:bodyPr/>
        <a:lstStyle/>
        <a:p>
          <a:r>
            <a:rPr lang="en-IE" sz="1800" dirty="0" smtClean="0">
              <a:solidFill>
                <a:schemeClr val="tx1"/>
              </a:solidFill>
            </a:rPr>
            <a:t>rogha</a:t>
          </a:r>
          <a:endParaRPr lang="en-IE" sz="1800" dirty="0">
            <a:solidFill>
              <a:schemeClr val="tx1"/>
            </a:solidFill>
          </a:endParaRPr>
        </a:p>
      </dgm:t>
    </dgm:pt>
    <dgm:pt modelId="{B5232FD0-B7D9-4DA7-8569-FEDEB8204801}" type="parTrans" cxnId="{EF0EF64A-FB9C-412C-B570-C1021DB32264}">
      <dgm:prSet/>
      <dgm:spPr/>
      <dgm:t>
        <a:bodyPr/>
        <a:lstStyle/>
        <a:p>
          <a:endParaRPr lang="en-IE"/>
        </a:p>
      </dgm:t>
    </dgm:pt>
    <dgm:pt modelId="{943D17AE-C28E-45E2-9079-0B2F0F0EBE92}" type="sibTrans" cxnId="{EF0EF64A-FB9C-412C-B570-C1021DB32264}">
      <dgm:prSet/>
      <dgm:spPr/>
      <dgm:t>
        <a:bodyPr/>
        <a:lstStyle/>
        <a:p>
          <a:endParaRPr lang="en-IE"/>
        </a:p>
      </dgm:t>
    </dgm:pt>
    <dgm:pt modelId="{BEA5ED39-D271-46F9-A77C-91F26D4D5025}">
      <dgm:prSet phldrT="[Text]" custT="1"/>
      <dgm:spPr/>
      <dgm:t>
        <a:bodyPr/>
        <a:lstStyle/>
        <a:p>
          <a:r>
            <a:rPr lang="en-IE" sz="1800" dirty="0" smtClean="0">
              <a:solidFill>
                <a:schemeClr val="tx1"/>
              </a:solidFill>
            </a:rPr>
            <a:t>cultúr</a:t>
          </a:r>
          <a:endParaRPr lang="en-IE" sz="1800" dirty="0">
            <a:solidFill>
              <a:schemeClr val="tx1"/>
            </a:solidFill>
          </a:endParaRPr>
        </a:p>
      </dgm:t>
    </dgm:pt>
    <dgm:pt modelId="{956968EB-F303-4145-9031-A207262C49FD}" type="parTrans" cxnId="{E7A8C08D-0ED4-441C-98A6-DC14BC5CDA19}">
      <dgm:prSet/>
      <dgm:spPr/>
      <dgm:t>
        <a:bodyPr/>
        <a:lstStyle/>
        <a:p>
          <a:endParaRPr lang="en-IE"/>
        </a:p>
      </dgm:t>
    </dgm:pt>
    <dgm:pt modelId="{EE7B9D9A-22C0-4D49-9B8D-68E653063157}" type="sibTrans" cxnId="{E7A8C08D-0ED4-441C-98A6-DC14BC5CDA19}">
      <dgm:prSet/>
      <dgm:spPr/>
      <dgm:t>
        <a:bodyPr/>
        <a:lstStyle/>
        <a:p>
          <a:endParaRPr lang="en-IE"/>
        </a:p>
      </dgm:t>
    </dgm:pt>
    <dgm:pt modelId="{23E36551-E867-4363-994E-3A2B350C3428}" type="pres">
      <dgm:prSet presAssocID="{3B34C710-9FF6-4893-86F3-0DCA0723B5EC}" presName="composite" presStyleCnt="0">
        <dgm:presLayoutVars>
          <dgm:chMax val="3"/>
          <dgm:animLvl val="lvl"/>
          <dgm:resizeHandles val="exact"/>
        </dgm:presLayoutVars>
      </dgm:prSet>
      <dgm:spPr/>
    </dgm:pt>
    <dgm:pt modelId="{76D161DD-ED0B-42A4-9357-421C87CCAF29}" type="pres">
      <dgm:prSet presAssocID="{3C829872-CE96-4904-ACE4-13A8F967038C}" presName="gear1" presStyleLbl="node1" presStyleIdx="0" presStyleCnt="3">
        <dgm:presLayoutVars>
          <dgm:chMax val="1"/>
          <dgm:bulletEnabled val="1"/>
        </dgm:presLayoutVars>
      </dgm:prSet>
      <dgm:spPr/>
      <dgm:t>
        <a:bodyPr/>
        <a:lstStyle/>
        <a:p>
          <a:endParaRPr lang="en-IE"/>
        </a:p>
      </dgm:t>
    </dgm:pt>
    <dgm:pt modelId="{6388215D-20A4-4C41-948E-C871800A265D}" type="pres">
      <dgm:prSet presAssocID="{3C829872-CE96-4904-ACE4-13A8F967038C}" presName="gear1srcNode" presStyleLbl="node1" presStyleIdx="0" presStyleCnt="3"/>
      <dgm:spPr/>
      <dgm:t>
        <a:bodyPr/>
        <a:lstStyle/>
        <a:p>
          <a:endParaRPr lang="en-IE"/>
        </a:p>
      </dgm:t>
    </dgm:pt>
    <dgm:pt modelId="{042A43D1-9EB7-4D26-925F-E722A33FD42F}" type="pres">
      <dgm:prSet presAssocID="{3C829872-CE96-4904-ACE4-13A8F967038C}" presName="gear1dstNode" presStyleLbl="node1" presStyleIdx="0" presStyleCnt="3"/>
      <dgm:spPr/>
      <dgm:t>
        <a:bodyPr/>
        <a:lstStyle/>
        <a:p>
          <a:endParaRPr lang="en-IE"/>
        </a:p>
      </dgm:t>
    </dgm:pt>
    <dgm:pt modelId="{C54B0946-8EC9-473C-8FF1-EE43A6CC7004}" type="pres">
      <dgm:prSet presAssocID="{4394A944-D1C7-4476-B040-51DC12734027}" presName="gear2" presStyleLbl="node1" presStyleIdx="1" presStyleCnt="3" custLinFactNeighborX="318" custLinFactNeighborY="2839">
        <dgm:presLayoutVars>
          <dgm:chMax val="1"/>
          <dgm:bulletEnabled val="1"/>
        </dgm:presLayoutVars>
      </dgm:prSet>
      <dgm:spPr/>
      <dgm:t>
        <a:bodyPr/>
        <a:lstStyle/>
        <a:p>
          <a:endParaRPr lang="en-IE"/>
        </a:p>
      </dgm:t>
    </dgm:pt>
    <dgm:pt modelId="{B896D6E9-0909-4FA5-86F3-4179248B620B}" type="pres">
      <dgm:prSet presAssocID="{4394A944-D1C7-4476-B040-51DC12734027}" presName="gear2srcNode" presStyleLbl="node1" presStyleIdx="1" presStyleCnt="3"/>
      <dgm:spPr/>
      <dgm:t>
        <a:bodyPr/>
        <a:lstStyle/>
        <a:p>
          <a:endParaRPr lang="en-IE"/>
        </a:p>
      </dgm:t>
    </dgm:pt>
    <dgm:pt modelId="{BF8952F8-6A32-4A8F-8B50-2084B24EE6B4}" type="pres">
      <dgm:prSet presAssocID="{4394A944-D1C7-4476-B040-51DC12734027}" presName="gear2dstNode" presStyleLbl="node1" presStyleIdx="1" presStyleCnt="3"/>
      <dgm:spPr/>
      <dgm:t>
        <a:bodyPr/>
        <a:lstStyle/>
        <a:p>
          <a:endParaRPr lang="en-IE"/>
        </a:p>
      </dgm:t>
    </dgm:pt>
    <dgm:pt modelId="{4A37214C-2B35-48FA-8182-3DB9A0F34CE2}" type="pres">
      <dgm:prSet presAssocID="{BEA5ED39-D271-46F9-A77C-91F26D4D5025}" presName="gear3" presStyleLbl="node1" presStyleIdx="2" presStyleCnt="3"/>
      <dgm:spPr/>
      <dgm:t>
        <a:bodyPr/>
        <a:lstStyle/>
        <a:p>
          <a:endParaRPr lang="en-IE"/>
        </a:p>
      </dgm:t>
    </dgm:pt>
    <dgm:pt modelId="{B3AC1AB8-BE75-4062-B791-5DA4C1EF1C1E}" type="pres">
      <dgm:prSet presAssocID="{BEA5ED39-D271-46F9-A77C-91F26D4D5025}" presName="gear3tx" presStyleLbl="node1" presStyleIdx="2" presStyleCnt="3">
        <dgm:presLayoutVars>
          <dgm:chMax val="1"/>
          <dgm:bulletEnabled val="1"/>
        </dgm:presLayoutVars>
      </dgm:prSet>
      <dgm:spPr/>
      <dgm:t>
        <a:bodyPr/>
        <a:lstStyle/>
        <a:p>
          <a:endParaRPr lang="en-IE"/>
        </a:p>
      </dgm:t>
    </dgm:pt>
    <dgm:pt modelId="{DE4A49AE-2862-4380-A925-4F0118324443}" type="pres">
      <dgm:prSet presAssocID="{BEA5ED39-D271-46F9-A77C-91F26D4D5025}" presName="gear3srcNode" presStyleLbl="node1" presStyleIdx="2" presStyleCnt="3"/>
      <dgm:spPr/>
      <dgm:t>
        <a:bodyPr/>
        <a:lstStyle/>
        <a:p>
          <a:endParaRPr lang="en-IE"/>
        </a:p>
      </dgm:t>
    </dgm:pt>
    <dgm:pt modelId="{FB6779CE-3C2E-4A1A-9F63-1EEEA9FDD812}" type="pres">
      <dgm:prSet presAssocID="{BEA5ED39-D271-46F9-A77C-91F26D4D5025}" presName="gear3dstNode" presStyleLbl="node1" presStyleIdx="2" presStyleCnt="3"/>
      <dgm:spPr/>
      <dgm:t>
        <a:bodyPr/>
        <a:lstStyle/>
        <a:p>
          <a:endParaRPr lang="en-IE"/>
        </a:p>
      </dgm:t>
    </dgm:pt>
    <dgm:pt modelId="{CB615FDE-A780-4FD4-849F-4D07662A0667}" type="pres">
      <dgm:prSet presAssocID="{9DE7ABC5-EB6E-4458-89B0-A2BFCC3A7CFA}" presName="connector1" presStyleLbl="sibTrans2D1" presStyleIdx="0" presStyleCnt="3"/>
      <dgm:spPr/>
      <dgm:t>
        <a:bodyPr/>
        <a:lstStyle/>
        <a:p>
          <a:endParaRPr lang="en-IE"/>
        </a:p>
      </dgm:t>
    </dgm:pt>
    <dgm:pt modelId="{7B939F83-F7E8-496E-A537-12689A473CEB}" type="pres">
      <dgm:prSet presAssocID="{943D17AE-C28E-45E2-9079-0B2F0F0EBE92}" presName="connector2" presStyleLbl="sibTrans2D1" presStyleIdx="1" presStyleCnt="3"/>
      <dgm:spPr/>
      <dgm:t>
        <a:bodyPr/>
        <a:lstStyle/>
        <a:p>
          <a:endParaRPr lang="en-IE"/>
        </a:p>
      </dgm:t>
    </dgm:pt>
    <dgm:pt modelId="{C8C801B4-168A-44EB-9889-1238AEDEE1ED}" type="pres">
      <dgm:prSet presAssocID="{EE7B9D9A-22C0-4D49-9B8D-68E653063157}" presName="connector3" presStyleLbl="sibTrans2D1" presStyleIdx="2" presStyleCnt="3"/>
      <dgm:spPr/>
      <dgm:t>
        <a:bodyPr/>
        <a:lstStyle/>
        <a:p>
          <a:endParaRPr lang="en-IE"/>
        </a:p>
      </dgm:t>
    </dgm:pt>
  </dgm:ptLst>
  <dgm:cxnLst>
    <dgm:cxn modelId="{29285333-3B02-4509-8F36-95295EBA8101}" srcId="{3B34C710-9FF6-4893-86F3-0DCA0723B5EC}" destId="{3C829872-CE96-4904-ACE4-13A8F967038C}" srcOrd="0" destOrd="0" parTransId="{59A878F0-7939-48C4-BD3E-1CC1C300B6F8}" sibTransId="{9DE7ABC5-EB6E-4458-89B0-A2BFCC3A7CFA}"/>
    <dgm:cxn modelId="{6C923B19-DC5E-4011-9C87-0C2A56247734}" type="presOf" srcId="{3C829872-CE96-4904-ACE4-13A8F967038C}" destId="{6388215D-20A4-4C41-948E-C871800A265D}" srcOrd="1" destOrd="0" presId="urn:microsoft.com/office/officeart/2005/8/layout/gear1"/>
    <dgm:cxn modelId="{A04AB238-3548-4C4B-8FDB-1FE009F0568A}" type="presOf" srcId="{4394A944-D1C7-4476-B040-51DC12734027}" destId="{BF8952F8-6A32-4A8F-8B50-2084B24EE6B4}" srcOrd="2" destOrd="0" presId="urn:microsoft.com/office/officeart/2005/8/layout/gear1"/>
    <dgm:cxn modelId="{E2D43D3D-C93F-4F0C-97A9-BABBDDA390C1}" type="presOf" srcId="{3C829872-CE96-4904-ACE4-13A8F967038C}" destId="{76D161DD-ED0B-42A4-9357-421C87CCAF29}" srcOrd="0" destOrd="0" presId="urn:microsoft.com/office/officeart/2005/8/layout/gear1"/>
    <dgm:cxn modelId="{7DA9E8C3-5FA5-4464-B96E-8D95FAA7BF9F}" type="presOf" srcId="{3C829872-CE96-4904-ACE4-13A8F967038C}" destId="{042A43D1-9EB7-4D26-925F-E722A33FD42F}" srcOrd="2" destOrd="0" presId="urn:microsoft.com/office/officeart/2005/8/layout/gear1"/>
    <dgm:cxn modelId="{BDEC5C67-090E-462C-955F-8FB97AC7E7DF}" type="presOf" srcId="{BEA5ED39-D271-46F9-A77C-91F26D4D5025}" destId="{4A37214C-2B35-48FA-8182-3DB9A0F34CE2}" srcOrd="0" destOrd="0" presId="urn:microsoft.com/office/officeart/2005/8/layout/gear1"/>
    <dgm:cxn modelId="{F6B03502-5228-4AF9-86FF-3EAE459C2E9A}" type="presOf" srcId="{EE7B9D9A-22C0-4D49-9B8D-68E653063157}" destId="{C8C801B4-168A-44EB-9889-1238AEDEE1ED}" srcOrd="0" destOrd="0" presId="urn:microsoft.com/office/officeart/2005/8/layout/gear1"/>
    <dgm:cxn modelId="{40BB264A-24E9-4B05-9065-8B219D22F820}" type="presOf" srcId="{4394A944-D1C7-4476-B040-51DC12734027}" destId="{B896D6E9-0909-4FA5-86F3-4179248B620B}" srcOrd="1" destOrd="0" presId="urn:microsoft.com/office/officeart/2005/8/layout/gear1"/>
    <dgm:cxn modelId="{5393A907-2803-47AA-B296-52BF8E416196}" type="presOf" srcId="{BEA5ED39-D271-46F9-A77C-91F26D4D5025}" destId="{B3AC1AB8-BE75-4062-B791-5DA4C1EF1C1E}" srcOrd="1" destOrd="0" presId="urn:microsoft.com/office/officeart/2005/8/layout/gear1"/>
    <dgm:cxn modelId="{55C15180-4F49-4C2C-882D-70F3AE1BFE6F}" type="presOf" srcId="{BEA5ED39-D271-46F9-A77C-91F26D4D5025}" destId="{DE4A49AE-2862-4380-A925-4F0118324443}" srcOrd="2" destOrd="0" presId="urn:microsoft.com/office/officeart/2005/8/layout/gear1"/>
    <dgm:cxn modelId="{E7A8C08D-0ED4-441C-98A6-DC14BC5CDA19}" srcId="{3B34C710-9FF6-4893-86F3-0DCA0723B5EC}" destId="{BEA5ED39-D271-46F9-A77C-91F26D4D5025}" srcOrd="2" destOrd="0" parTransId="{956968EB-F303-4145-9031-A207262C49FD}" sibTransId="{EE7B9D9A-22C0-4D49-9B8D-68E653063157}"/>
    <dgm:cxn modelId="{EF0EF64A-FB9C-412C-B570-C1021DB32264}" srcId="{3B34C710-9FF6-4893-86F3-0DCA0723B5EC}" destId="{4394A944-D1C7-4476-B040-51DC12734027}" srcOrd="1" destOrd="0" parTransId="{B5232FD0-B7D9-4DA7-8569-FEDEB8204801}" sibTransId="{943D17AE-C28E-45E2-9079-0B2F0F0EBE92}"/>
    <dgm:cxn modelId="{C5324634-D630-4CED-A83A-0AFB16A1D0F3}" type="presOf" srcId="{BEA5ED39-D271-46F9-A77C-91F26D4D5025}" destId="{FB6779CE-3C2E-4A1A-9F63-1EEEA9FDD812}" srcOrd="3" destOrd="0" presId="urn:microsoft.com/office/officeart/2005/8/layout/gear1"/>
    <dgm:cxn modelId="{E3BF2E06-BF36-4ECF-8060-130E32EF54B4}" type="presOf" srcId="{3B34C710-9FF6-4893-86F3-0DCA0723B5EC}" destId="{23E36551-E867-4363-994E-3A2B350C3428}" srcOrd="0" destOrd="0" presId="urn:microsoft.com/office/officeart/2005/8/layout/gear1"/>
    <dgm:cxn modelId="{0DA666E6-0443-47FB-B8BA-C64300D1B69E}" type="presOf" srcId="{9DE7ABC5-EB6E-4458-89B0-A2BFCC3A7CFA}" destId="{CB615FDE-A780-4FD4-849F-4D07662A0667}" srcOrd="0" destOrd="0" presId="urn:microsoft.com/office/officeart/2005/8/layout/gear1"/>
    <dgm:cxn modelId="{877D2DEA-58F7-4951-9AA1-A54E33BF8FF0}" type="presOf" srcId="{4394A944-D1C7-4476-B040-51DC12734027}" destId="{C54B0946-8EC9-473C-8FF1-EE43A6CC7004}" srcOrd="0" destOrd="0" presId="urn:microsoft.com/office/officeart/2005/8/layout/gear1"/>
    <dgm:cxn modelId="{C7895D1E-3F25-46E4-A859-4C0B5060F89C}" type="presOf" srcId="{943D17AE-C28E-45E2-9079-0B2F0F0EBE92}" destId="{7B939F83-F7E8-496E-A537-12689A473CEB}" srcOrd="0" destOrd="0" presId="urn:microsoft.com/office/officeart/2005/8/layout/gear1"/>
    <dgm:cxn modelId="{DF9E6BEF-62F0-43EC-89D4-ECC224FBFFB0}" type="presParOf" srcId="{23E36551-E867-4363-994E-3A2B350C3428}" destId="{76D161DD-ED0B-42A4-9357-421C87CCAF29}" srcOrd="0" destOrd="0" presId="urn:microsoft.com/office/officeart/2005/8/layout/gear1"/>
    <dgm:cxn modelId="{49405587-A7AC-454D-8866-E73976994D10}" type="presParOf" srcId="{23E36551-E867-4363-994E-3A2B350C3428}" destId="{6388215D-20A4-4C41-948E-C871800A265D}" srcOrd="1" destOrd="0" presId="urn:microsoft.com/office/officeart/2005/8/layout/gear1"/>
    <dgm:cxn modelId="{5849BCCA-9286-4249-AEBF-F94E9D3DEC19}" type="presParOf" srcId="{23E36551-E867-4363-994E-3A2B350C3428}" destId="{042A43D1-9EB7-4D26-925F-E722A33FD42F}" srcOrd="2" destOrd="0" presId="urn:microsoft.com/office/officeart/2005/8/layout/gear1"/>
    <dgm:cxn modelId="{F9C83980-6D3C-4933-A543-F85468F9AFC0}" type="presParOf" srcId="{23E36551-E867-4363-994E-3A2B350C3428}" destId="{C54B0946-8EC9-473C-8FF1-EE43A6CC7004}" srcOrd="3" destOrd="0" presId="urn:microsoft.com/office/officeart/2005/8/layout/gear1"/>
    <dgm:cxn modelId="{3704B975-4020-426B-A802-83919C8BC92A}" type="presParOf" srcId="{23E36551-E867-4363-994E-3A2B350C3428}" destId="{B896D6E9-0909-4FA5-86F3-4179248B620B}" srcOrd="4" destOrd="0" presId="urn:microsoft.com/office/officeart/2005/8/layout/gear1"/>
    <dgm:cxn modelId="{EE6F6515-96E5-4AF8-A9CD-7373BE252B87}" type="presParOf" srcId="{23E36551-E867-4363-994E-3A2B350C3428}" destId="{BF8952F8-6A32-4A8F-8B50-2084B24EE6B4}" srcOrd="5" destOrd="0" presId="urn:microsoft.com/office/officeart/2005/8/layout/gear1"/>
    <dgm:cxn modelId="{2EEE499B-D002-46F8-8601-B2BE8C15B645}" type="presParOf" srcId="{23E36551-E867-4363-994E-3A2B350C3428}" destId="{4A37214C-2B35-48FA-8182-3DB9A0F34CE2}" srcOrd="6" destOrd="0" presId="urn:microsoft.com/office/officeart/2005/8/layout/gear1"/>
    <dgm:cxn modelId="{0BAD9B67-2DE0-4619-BF74-0AEC03E83BF4}" type="presParOf" srcId="{23E36551-E867-4363-994E-3A2B350C3428}" destId="{B3AC1AB8-BE75-4062-B791-5DA4C1EF1C1E}" srcOrd="7" destOrd="0" presId="urn:microsoft.com/office/officeart/2005/8/layout/gear1"/>
    <dgm:cxn modelId="{95B5A363-E1C8-4D26-8FDB-DA2AF26F90F8}" type="presParOf" srcId="{23E36551-E867-4363-994E-3A2B350C3428}" destId="{DE4A49AE-2862-4380-A925-4F0118324443}" srcOrd="8" destOrd="0" presId="urn:microsoft.com/office/officeart/2005/8/layout/gear1"/>
    <dgm:cxn modelId="{0C871C51-031D-4A5F-8A49-D63F5C25D582}" type="presParOf" srcId="{23E36551-E867-4363-994E-3A2B350C3428}" destId="{FB6779CE-3C2E-4A1A-9F63-1EEEA9FDD812}" srcOrd="9" destOrd="0" presId="urn:microsoft.com/office/officeart/2005/8/layout/gear1"/>
    <dgm:cxn modelId="{9EDEE21C-C013-4FC3-9E53-B624ED4EFEEF}" type="presParOf" srcId="{23E36551-E867-4363-994E-3A2B350C3428}" destId="{CB615FDE-A780-4FD4-849F-4D07662A0667}" srcOrd="10" destOrd="0" presId="urn:microsoft.com/office/officeart/2005/8/layout/gear1"/>
    <dgm:cxn modelId="{74F13710-AC95-45F1-8FC6-E8D43EE901BF}" type="presParOf" srcId="{23E36551-E867-4363-994E-3A2B350C3428}" destId="{7B939F83-F7E8-496E-A537-12689A473CEB}" srcOrd="11" destOrd="0" presId="urn:microsoft.com/office/officeart/2005/8/layout/gear1"/>
    <dgm:cxn modelId="{B0379D02-4778-4DBD-B59B-27F86DCB5AE2}" type="presParOf" srcId="{23E36551-E867-4363-994E-3A2B350C3428}" destId="{C8C801B4-168A-44EB-9889-1238AEDEE1E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34C710-9FF6-4893-86F3-0DCA0723B5EC}" type="doc">
      <dgm:prSet loTypeId="urn:microsoft.com/office/officeart/2005/8/layout/gear1" loCatId="cycle" qsTypeId="urn:microsoft.com/office/officeart/2005/8/quickstyle/simple5" qsCatId="simple" csTypeId="urn:microsoft.com/office/officeart/2005/8/colors/accent1_2" csCatId="accent1" phldr="1"/>
      <dgm:spPr/>
    </dgm:pt>
    <dgm:pt modelId="{3C829872-CE96-4904-ACE4-13A8F967038C}">
      <dgm:prSet phldrT="[Text]"/>
      <dgm:spPr/>
      <dgm:t>
        <a:bodyPr/>
        <a:lstStyle/>
        <a:p>
          <a:r>
            <a:rPr lang="en-IE" dirty="0" smtClean="0">
              <a:solidFill>
                <a:schemeClr val="tx1"/>
              </a:solidFill>
            </a:rPr>
            <a:t>teangacha</a:t>
          </a:r>
          <a:endParaRPr lang="en-IE" dirty="0">
            <a:solidFill>
              <a:schemeClr val="tx1"/>
            </a:solidFill>
          </a:endParaRPr>
        </a:p>
      </dgm:t>
    </dgm:pt>
    <dgm:pt modelId="{59A878F0-7939-48C4-BD3E-1CC1C300B6F8}" type="parTrans" cxnId="{29285333-3B02-4509-8F36-95295EBA8101}">
      <dgm:prSet/>
      <dgm:spPr/>
      <dgm:t>
        <a:bodyPr/>
        <a:lstStyle/>
        <a:p>
          <a:endParaRPr lang="en-IE"/>
        </a:p>
      </dgm:t>
    </dgm:pt>
    <dgm:pt modelId="{9DE7ABC5-EB6E-4458-89B0-A2BFCC3A7CFA}" type="sibTrans" cxnId="{29285333-3B02-4509-8F36-95295EBA8101}">
      <dgm:prSet/>
      <dgm:spPr/>
      <dgm:t>
        <a:bodyPr/>
        <a:lstStyle/>
        <a:p>
          <a:endParaRPr lang="en-IE"/>
        </a:p>
      </dgm:t>
    </dgm:pt>
    <dgm:pt modelId="{4394A944-D1C7-4476-B040-51DC12734027}">
      <dgm:prSet phldrT="[Text]"/>
      <dgm:spPr/>
      <dgm:t>
        <a:bodyPr/>
        <a:lstStyle/>
        <a:p>
          <a:r>
            <a:rPr lang="en-IE" dirty="0" smtClean="0">
              <a:solidFill>
                <a:schemeClr val="tx1"/>
              </a:solidFill>
            </a:rPr>
            <a:t>poist</a:t>
          </a:r>
          <a:endParaRPr lang="en-IE" dirty="0">
            <a:solidFill>
              <a:schemeClr val="tx1"/>
            </a:solidFill>
          </a:endParaRPr>
        </a:p>
      </dgm:t>
    </dgm:pt>
    <dgm:pt modelId="{B5232FD0-B7D9-4DA7-8569-FEDEB8204801}" type="parTrans" cxnId="{EF0EF64A-FB9C-412C-B570-C1021DB32264}">
      <dgm:prSet/>
      <dgm:spPr/>
      <dgm:t>
        <a:bodyPr/>
        <a:lstStyle/>
        <a:p>
          <a:endParaRPr lang="en-IE"/>
        </a:p>
      </dgm:t>
    </dgm:pt>
    <dgm:pt modelId="{943D17AE-C28E-45E2-9079-0B2F0F0EBE92}" type="sibTrans" cxnId="{EF0EF64A-FB9C-412C-B570-C1021DB32264}">
      <dgm:prSet/>
      <dgm:spPr/>
      <dgm:t>
        <a:bodyPr/>
        <a:lstStyle/>
        <a:p>
          <a:endParaRPr lang="en-IE"/>
        </a:p>
      </dgm:t>
    </dgm:pt>
    <dgm:pt modelId="{BEA5ED39-D271-46F9-A77C-91F26D4D5025}">
      <dgm:prSet phldrT="[Text]"/>
      <dgm:spPr/>
      <dgm:t>
        <a:bodyPr/>
        <a:lstStyle/>
        <a:p>
          <a:r>
            <a:rPr lang="en-IE" dirty="0" smtClean="0">
              <a:solidFill>
                <a:schemeClr val="tx1"/>
              </a:solidFill>
            </a:rPr>
            <a:t>grá</a:t>
          </a:r>
          <a:endParaRPr lang="en-IE" dirty="0">
            <a:solidFill>
              <a:schemeClr val="tx1"/>
            </a:solidFill>
          </a:endParaRPr>
        </a:p>
      </dgm:t>
    </dgm:pt>
    <dgm:pt modelId="{956968EB-F303-4145-9031-A207262C49FD}" type="parTrans" cxnId="{E7A8C08D-0ED4-441C-98A6-DC14BC5CDA19}">
      <dgm:prSet/>
      <dgm:spPr/>
      <dgm:t>
        <a:bodyPr/>
        <a:lstStyle/>
        <a:p>
          <a:endParaRPr lang="en-IE"/>
        </a:p>
      </dgm:t>
    </dgm:pt>
    <dgm:pt modelId="{EE7B9D9A-22C0-4D49-9B8D-68E653063157}" type="sibTrans" cxnId="{E7A8C08D-0ED4-441C-98A6-DC14BC5CDA19}">
      <dgm:prSet/>
      <dgm:spPr/>
      <dgm:t>
        <a:bodyPr/>
        <a:lstStyle/>
        <a:p>
          <a:endParaRPr lang="en-IE"/>
        </a:p>
      </dgm:t>
    </dgm:pt>
    <dgm:pt modelId="{23E36551-E867-4363-994E-3A2B350C3428}" type="pres">
      <dgm:prSet presAssocID="{3B34C710-9FF6-4893-86F3-0DCA0723B5EC}" presName="composite" presStyleCnt="0">
        <dgm:presLayoutVars>
          <dgm:chMax val="3"/>
          <dgm:animLvl val="lvl"/>
          <dgm:resizeHandles val="exact"/>
        </dgm:presLayoutVars>
      </dgm:prSet>
      <dgm:spPr/>
    </dgm:pt>
    <dgm:pt modelId="{76D161DD-ED0B-42A4-9357-421C87CCAF29}" type="pres">
      <dgm:prSet presAssocID="{3C829872-CE96-4904-ACE4-13A8F967038C}" presName="gear1" presStyleLbl="node1" presStyleIdx="0" presStyleCnt="3">
        <dgm:presLayoutVars>
          <dgm:chMax val="1"/>
          <dgm:bulletEnabled val="1"/>
        </dgm:presLayoutVars>
      </dgm:prSet>
      <dgm:spPr/>
      <dgm:t>
        <a:bodyPr/>
        <a:lstStyle/>
        <a:p>
          <a:endParaRPr lang="en-IE"/>
        </a:p>
      </dgm:t>
    </dgm:pt>
    <dgm:pt modelId="{6388215D-20A4-4C41-948E-C871800A265D}" type="pres">
      <dgm:prSet presAssocID="{3C829872-CE96-4904-ACE4-13A8F967038C}" presName="gear1srcNode" presStyleLbl="node1" presStyleIdx="0" presStyleCnt="3"/>
      <dgm:spPr/>
      <dgm:t>
        <a:bodyPr/>
        <a:lstStyle/>
        <a:p>
          <a:endParaRPr lang="en-IE"/>
        </a:p>
      </dgm:t>
    </dgm:pt>
    <dgm:pt modelId="{042A43D1-9EB7-4D26-925F-E722A33FD42F}" type="pres">
      <dgm:prSet presAssocID="{3C829872-CE96-4904-ACE4-13A8F967038C}" presName="gear1dstNode" presStyleLbl="node1" presStyleIdx="0" presStyleCnt="3"/>
      <dgm:spPr/>
      <dgm:t>
        <a:bodyPr/>
        <a:lstStyle/>
        <a:p>
          <a:endParaRPr lang="en-IE"/>
        </a:p>
      </dgm:t>
    </dgm:pt>
    <dgm:pt modelId="{C54B0946-8EC9-473C-8FF1-EE43A6CC7004}" type="pres">
      <dgm:prSet presAssocID="{4394A944-D1C7-4476-B040-51DC12734027}" presName="gear2" presStyleLbl="node1" presStyleIdx="1" presStyleCnt="3">
        <dgm:presLayoutVars>
          <dgm:chMax val="1"/>
          <dgm:bulletEnabled val="1"/>
        </dgm:presLayoutVars>
      </dgm:prSet>
      <dgm:spPr/>
      <dgm:t>
        <a:bodyPr/>
        <a:lstStyle/>
        <a:p>
          <a:endParaRPr lang="en-IE"/>
        </a:p>
      </dgm:t>
    </dgm:pt>
    <dgm:pt modelId="{B896D6E9-0909-4FA5-86F3-4179248B620B}" type="pres">
      <dgm:prSet presAssocID="{4394A944-D1C7-4476-B040-51DC12734027}" presName="gear2srcNode" presStyleLbl="node1" presStyleIdx="1" presStyleCnt="3"/>
      <dgm:spPr/>
      <dgm:t>
        <a:bodyPr/>
        <a:lstStyle/>
        <a:p>
          <a:endParaRPr lang="en-IE"/>
        </a:p>
      </dgm:t>
    </dgm:pt>
    <dgm:pt modelId="{BF8952F8-6A32-4A8F-8B50-2084B24EE6B4}" type="pres">
      <dgm:prSet presAssocID="{4394A944-D1C7-4476-B040-51DC12734027}" presName="gear2dstNode" presStyleLbl="node1" presStyleIdx="1" presStyleCnt="3"/>
      <dgm:spPr/>
      <dgm:t>
        <a:bodyPr/>
        <a:lstStyle/>
        <a:p>
          <a:endParaRPr lang="en-IE"/>
        </a:p>
      </dgm:t>
    </dgm:pt>
    <dgm:pt modelId="{4A37214C-2B35-48FA-8182-3DB9A0F34CE2}" type="pres">
      <dgm:prSet presAssocID="{BEA5ED39-D271-46F9-A77C-91F26D4D5025}" presName="gear3" presStyleLbl="node1" presStyleIdx="2" presStyleCnt="3" custLinFactNeighborX="-2083" custLinFactNeighborY="0"/>
      <dgm:spPr/>
      <dgm:t>
        <a:bodyPr/>
        <a:lstStyle/>
        <a:p>
          <a:endParaRPr lang="en-IE"/>
        </a:p>
      </dgm:t>
    </dgm:pt>
    <dgm:pt modelId="{B3AC1AB8-BE75-4062-B791-5DA4C1EF1C1E}" type="pres">
      <dgm:prSet presAssocID="{BEA5ED39-D271-46F9-A77C-91F26D4D5025}" presName="gear3tx" presStyleLbl="node1" presStyleIdx="2" presStyleCnt="3">
        <dgm:presLayoutVars>
          <dgm:chMax val="1"/>
          <dgm:bulletEnabled val="1"/>
        </dgm:presLayoutVars>
      </dgm:prSet>
      <dgm:spPr/>
      <dgm:t>
        <a:bodyPr/>
        <a:lstStyle/>
        <a:p>
          <a:endParaRPr lang="en-IE"/>
        </a:p>
      </dgm:t>
    </dgm:pt>
    <dgm:pt modelId="{DE4A49AE-2862-4380-A925-4F0118324443}" type="pres">
      <dgm:prSet presAssocID="{BEA5ED39-D271-46F9-A77C-91F26D4D5025}" presName="gear3srcNode" presStyleLbl="node1" presStyleIdx="2" presStyleCnt="3"/>
      <dgm:spPr/>
      <dgm:t>
        <a:bodyPr/>
        <a:lstStyle/>
        <a:p>
          <a:endParaRPr lang="en-IE"/>
        </a:p>
      </dgm:t>
    </dgm:pt>
    <dgm:pt modelId="{FB6779CE-3C2E-4A1A-9F63-1EEEA9FDD812}" type="pres">
      <dgm:prSet presAssocID="{BEA5ED39-D271-46F9-A77C-91F26D4D5025}" presName="gear3dstNode" presStyleLbl="node1" presStyleIdx="2" presStyleCnt="3"/>
      <dgm:spPr/>
      <dgm:t>
        <a:bodyPr/>
        <a:lstStyle/>
        <a:p>
          <a:endParaRPr lang="en-IE"/>
        </a:p>
      </dgm:t>
    </dgm:pt>
    <dgm:pt modelId="{CB615FDE-A780-4FD4-849F-4D07662A0667}" type="pres">
      <dgm:prSet presAssocID="{9DE7ABC5-EB6E-4458-89B0-A2BFCC3A7CFA}" presName="connector1" presStyleLbl="sibTrans2D1" presStyleIdx="0" presStyleCnt="3"/>
      <dgm:spPr/>
      <dgm:t>
        <a:bodyPr/>
        <a:lstStyle/>
        <a:p>
          <a:endParaRPr lang="en-IE"/>
        </a:p>
      </dgm:t>
    </dgm:pt>
    <dgm:pt modelId="{7B939F83-F7E8-496E-A537-12689A473CEB}" type="pres">
      <dgm:prSet presAssocID="{943D17AE-C28E-45E2-9079-0B2F0F0EBE92}" presName="connector2" presStyleLbl="sibTrans2D1" presStyleIdx="1" presStyleCnt="3"/>
      <dgm:spPr/>
      <dgm:t>
        <a:bodyPr/>
        <a:lstStyle/>
        <a:p>
          <a:endParaRPr lang="en-IE"/>
        </a:p>
      </dgm:t>
    </dgm:pt>
    <dgm:pt modelId="{C8C801B4-168A-44EB-9889-1238AEDEE1ED}" type="pres">
      <dgm:prSet presAssocID="{EE7B9D9A-22C0-4D49-9B8D-68E653063157}" presName="connector3" presStyleLbl="sibTrans2D1" presStyleIdx="2" presStyleCnt="3"/>
      <dgm:spPr/>
      <dgm:t>
        <a:bodyPr/>
        <a:lstStyle/>
        <a:p>
          <a:endParaRPr lang="en-IE"/>
        </a:p>
      </dgm:t>
    </dgm:pt>
  </dgm:ptLst>
  <dgm:cxnLst>
    <dgm:cxn modelId="{0BE36DD1-340A-41B8-AE83-B2ADAE496805}" type="presOf" srcId="{BEA5ED39-D271-46F9-A77C-91F26D4D5025}" destId="{B3AC1AB8-BE75-4062-B791-5DA4C1EF1C1E}" srcOrd="1" destOrd="0" presId="urn:microsoft.com/office/officeart/2005/8/layout/gear1"/>
    <dgm:cxn modelId="{29285333-3B02-4509-8F36-95295EBA8101}" srcId="{3B34C710-9FF6-4893-86F3-0DCA0723B5EC}" destId="{3C829872-CE96-4904-ACE4-13A8F967038C}" srcOrd="0" destOrd="0" parTransId="{59A878F0-7939-48C4-BD3E-1CC1C300B6F8}" sibTransId="{9DE7ABC5-EB6E-4458-89B0-A2BFCC3A7CFA}"/>
    <dgm:cxn modelId="{31CAEECA-235E-49C7-BABC-0CCCF0D8E363}" type="presOf" srcId="{3C829872-CE96-4904-ACE4-13A8F967038C}" destId="{6388215D-20A4-4C41-948E-C871800A265D}" srcOrd="1" destOrd="0" presId="urn:microsoft.com/office/officeart/2005/8/layout/gear1"/>
    <dgm:cxn modelId="{F07BA04F-8264-4F48-9911-08826AA637E1}" type="presOf" srcId="{4394A944-D1C7-4476-B040-51DC12734027}" destId="{B896D6E9-0909-4FA5-86F3-4179248B620B}" srcOrd="1" destOrd="0" presId="urn:microsoft.com/office/officeart/2005/8/layout/gear1"/>
    <dgm:cxn modelId="{5B0C3D67-1F67-42CF-93C4-C4C1BCBB64F3}" type="presOf" srcId="{4394A944-D1C7-4476-B040-51DC12734027}" destId="{BF8952F8-6A32-4A8F-8B50-2084B24EE6B4}" srcOrd="2" destOrd="0" presId="urn:microsoft.com/office/officeart/2005/8/layout/gear1"/>
    <dgm:cxn modelId="{53265754-32C6-445A-A6BB-2FB3C8E84D19}" type="presOf" srcId="{4394A944-D1C7-4476-B040-51DC12734027}" destId="{C54B0946-8EC9-473C-8FF1-EE43A6CC7004}" srcOrd="0" destOrd="0" presId="urn:microsoft.com/office/officeart/2005/8/layout/gear1"/>
    <dgm:cxn modelId="{09B81343-A3EE-4A30-B170-010B1D8CEAB0}" type="presOf" srcId="{EE7B9D9A-22C0-4D49-9B8D-68E653063157}" destId="{C8C801B4-168A-44EB-9889-1238AEDEE1ED}" srcOrd="0" destOrd="0" presId="urn:microsoft.com/office/officeart/2005/8/layout/gear1"/>
    <dgm:cxn modelId="{E7A8C08D-0ED4-441C-98A6-DC14BC5CDA19}" srcId="{3B34C710-9FF6-4893-86F3-0DCA0723B5EC}" destId="{BEA5ED39-D271-46F9-A77C-91F26D4D5025}" srcOrd="2" destOrd="0" parTransId="{956968EB-F303-4145-9031-A207262C49FD}" sibTransId="{EE7B9D9A-22C0-4D49-9B8D-68E653063157}"/>
    <dgm:cxn modelId="{C4CEFCE8-8E01-49E9-A76C-E0C70F248F52}" type="presOf" srcId="{943D17AE-C28E-45E2-9079-0B2F0F0EBE92}" destId="{7B939F83-F7E8-496E-A537-12689A473CEB}" srcOrd="0" destOrd="0" presId="urn:microsoft.com/office/officeart/2005/8/layout/gear1"/>
    <dgm:cxn modelId="{E2E65D13-0EC1-4333-919E-97B0A4A4D772}" type="presOf" srcId="{3C829872-CE96-4904-ACE4-13A8F967038C}" destId="{042A43D1-9EB7-4D26-925F-E722A33FD42F}" srcOrd="2" destOrd="0" presId="urn:microsoft.com/office/officeart/2005/8/layout/gear1"/>
    <dgm:cxn modelId="{E9683CC5-CE39-4AA5-B7C3-D6C450E88CA3}" type="presOf" srcId="{BEA5ED39-D271-46F9-A77C-91F26D4D5025}" destId="{DE4A49AE-2862-4380-A925-4F0118324443}" srcOrd="2" destOrd="0" presId="urn:microsoft.com/office/officeart/2005/8/layout/gear1"/>
    <dgm:cxn modelId="{EF0EF64A-FB9C-412C-B570-C1021DB32264}" srcId="{3B34C710-9FF6-4893-86F3-0DCA0723B5EC}" destId="{4394A944-D1C7-4476-B040-51DC12734027}" srcOrd="1" destOrd="0" parTransId="{B5232FD0-B7D9-4DA7-8569-FEDEB8204801}" sibTransId="{943D17AE-C28E-45E2-9079-0B2F0F0EBE92}"/>
    <dgm:cxn modelId="{93426CDB-4EFA-4836-A2AA-EC47654BDDDE}" type="presOf" srcId="{3B34C710-9FF6-4893-86F3-0DCA0723B5EC}" destId="{23E36551-E867-4363-994E-3A2B350C3428}" srcOrd="0" destOrd="0" presId="urn:microsoft.com/office/officeart/2005/8/layout/gear1"/>
    <dgm:cxn modelId="{7F2AA9DA-8E19-4540-86FB-3CDED9ABE307}" type="presOf" srcId="{3C829872-CE96-4904-ACE4-13A8F967038C}" destId="{76D161DD-ED0B-42A4-9357-421C87CCAF29}" srcOrd="0" destOrd="0" presId="urn:microsoft.com/office/officeart/2005/8/layout/gear1"/>
    <dgm:cxn modelId="{6179A288-1B6A-498A-88BC-17FDA410C6EE}" type="presOf" srcId="{9DE7ABC5-EB6E-4458-89B0-A2BFCC3A7CFA}" destId="{CB615FDE-A780-4FD4-849F-4D07662A0667}" srcOrd="0" destOrd="0" presId="urn:microsoft.com/office/officeart/2005/8/layout/gear1"/>
    <dgm:cxn modelId="{CEC5B77E-8990-4DE3-A27C-D88E608EC86B}" type="presOf" srcId="{BEA5ED39-D271-46F9-A77C-91F26D4D5025}" destId="{FB6779CE-3C2E-4A1A-9F63-1EEEA9FDD812}" srcOrd="3" destOrd="0" presId="urn:microsoft.com/office/officeart/2005/8/layout/gear1"/>
    <dgm:cxn modelId="{23B4BEF1-A5FE-4B8E-813D-F2A1C3D0F092}" type="presOf" srcId="{BEA5ED39-D271-46F9-A77C-91F26D4D5025}" destId="{4A37214C-2B35-48FA-8182-3DB9A0F34CE2}" srcOrd="0" destOrd="0" presId="urn:microsoft.com/office/officeart/2005/8/layout/gear1"/>
    <dgm:cxn modelId="{3238027B-55A2-487E-A49F-20FB13345622}" type="presParOf" srcId="{23E36551-E867-4363-994E-3A2B350C3428}" destId="{76D161DD-ED0B-42A4-9357-421C87CCAF29}" srcOrd="0" destOrd="0" presId="urn:microsoft.com/office/officeart/2005/8/layout/gear1"/>
    <dgm:cxn modelId="{2ED36528-0815-4761-87E0-B8A36B6E528A}" type="presParOf" srcId="{23E36551-E867-4363-994E-3A2B350C3428}" destId="{6388215D-20A4-4C41-948E-C871800A265D}" srcOrd="1" destOrd="0" presId="urn:microsoft.com/office/officeart/2005/8/layout/gear1"/>
    <dgm:cxn modelId="{862B7FA1-D340-44DB-A0B8-D3D37D2A9A36}" type="presParOf" srcId="{23E36551-E867-4363-994E-3A2B350C3428}" destId="{042A43D1-9EB7-4D26-925F-E722A33FD42F}" srcOrd="2" destOrd="0" presId="urn:microsoft.com/office/officeart/2005/8/layout/gear1"/>
    <dgm:cxn modelId="{6EB2A33C-CC81-420A-A5DA-CBF0C3ABB43C}" type="presParOf" srcId="{23E36551-E867-4363-994E-3A2B350C3428}" destId="{C54B0946-8EC9-473C-8FF1-EE43A6CC7004}" srcOrd="3" destOrd="0" presId="urn:microsoft.com/office/officeart/2005/8/layout/gear1"/>
    <dgm:cxn modelId="{3388F10D-BEF3-4EBC-932B-60E0B0D10356}" type="presParOf" srcId="{23E36551-E867-4363-994E-3A2B350C3428}" destId="{B896D6E9-0909-4FA5-86F3-4179248B620B}" srcOrd="4" destOrd="0" presId="urn:microsoft.com/office/officeart/2005/8/layout/gear1"/>
    <dgm:cxn modelId="{8DA6EAD1-5CBE-42E0-A52F-772E6F641AE5}" type="presParOf" srcId="{23E36551-E867-4363-994E-3A2B350C3428}" destId="{BF8952F8-6A32-4A8F-8B50-2084B24EE6B4}" srcOrd="5" destOrd="0" presId="urn:microsoft.com/office/officeart/2005/8/layout/gear1"/>
    <dgm:cxn modelId="{2ABEE5D0-B0C6-4544-B397-A0D2AB27FA9B}" type="presParOf" srcId="{23E36551-E867-4363-994E-3A2B350C3428}" destId="{4A37214C-2B35-48FA-8182-3DB9A0F34CE2}" srcOrd="6" destOrd="0" presId="urn:microsoft.com/office/officeart/2005/8/layout/gear1"/>
    <dgm:cxn modelId="{4499034C-FB7A-4FB0-AB1D-CAA0534D7F1D}" type="presParOf" srcId="{23E36551-E867-4363-994E-3A2B350C3428}" destId="{B3AC1AB8-BE75-4062-B791-5DA4C1EF1C1E}" srcOrd="7" destOrd="0" presId="urn:microsoft.com/office/officeart/2005/8/layout/gear1"/>
    <dgm:cxn modelId="{F99F251A-C41C-40DB-8BEC-48E4620F2DAE}" type="presParOf" srcId="{23E36551-E867-4363-994E-3A2B350C3428}" destId="{DE4A49AE-2862-4380-A925-4F0118324443}" srcOrd="8" destOrd="0" presId="urn:microsoft.com/office/officeart/2005/8/layout/gear1"/>
    <dgm:cxn modelId="{3601432B-4017-4576-87FF-C1420F69926A}" type="presParOf" srcId="{23E36551-E867-4363-994E-3A2B350C3428}" destId="{FB6779CE-3C2E-4A1A-9F63-1EEEA9FDD812}" srcOrd="9" destOrd="0" presId="urn:microsoft.com/office/officeart/2005/8/layout/gear1"/>
    <dgm:cxn modelId="{E96E2EEC-3A43-433F-92B2-1E454580EFBF}" type="presParOf" srcId="{23E36551-E867-4363-994E-3A2B350C3428}" destId="{CB615FDE-A780-4FD4-849F-4D07662A0667}" srcOrd="10" destOrd="0" presId="urn:microsoft.com/office/officeart/2005/8/layout/gear1"/>
    <dgm:cxn modelId="{3675A479-420D-4541-B329-20D2B7424002}" type="presParOf" srcId="{23E36551-E867-4363-994E-3A2B350C3428}" destId="{7B939F83-F7E8-496E-A537-12689A473CEB}" srcOrd="11" destOrd="0" presId="urn:microsoft.com/office/officeart/2005/8/layout/gear1"/>
    <dgm:cxn modelId="{20CA6FAD-275A-485E-9D23-B688C59215FB}" type="presParOf" srcId="{23E36551-E867-4363-994E-3A2B350C3428}" destId="{C8C801B4-168A-44EB-9889-1238AEDEE1ED}"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161DD-ED0B-42A4-9357-421C87CCAF29}">
      <dsp:nvSpPr>
        <dsp:cNvPr id="0" name=""/>
        <dsp:cNvSpPr/>
      </dsp:nvSpPr>
      <dsp:spPr>
        <a:xfrm>
          <a:off x="2819400" y="1371600"/>
          <a:ext cx="1676400" cy="1676400"/>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E" sz="1700" kern="1200" dirty="0" smtClean="0">
              <a:solidFill>
                <a:schemeClr val="tx1"/>
              </a:solidFill>
            </a:rPr>
            <a:t>caidrimh</a:t>
          </a:r>
          <a:endParaRPr lang="en-IE" sz="1700" kern="1200" dirty="0">
            <a:solidFill>
              <a:schemeClr val="tx1"/>
            </a:solidFill>
          </a:endParaRPr>
        </a:p>
      </dsp:txBody>
      <dsp:txXfrm>
        <a:off x="3156431" y="1764289"/>
        <a:ext cx="1002338" cy="861704"/>
      </dsp:txXfrm>
    </dsp:sp>
    <dsp:sp modelId="{C54B0946-8EC9-473C-8FF1-EE43A6CC7004}">
      <dsp:nvSpPr>
        <dsp:cNvPr id="0" name=""/>
        <dsp:cNvSpPr/>
      </dsp:nvSpPr>
      <dsp:spPr>
        <a:xfrm>
          <a:off x="1847917" y="1009973"/>
          <a:ext cx="1219200" cy="1219200"/>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solidFill>
                <a:schemeClr val="tx1"/>
              </a:solidFill>
            </a:rPr>
            <a:t>rogha</a:t>
          </a:r>
          <a:endParaRPr lang="en-IE" sz="1800" kern="1200" dirty="0">
            <a:solidFill>
              <a:schemeClr val="tx1"/>
            </a:solidFill>
          </a:endParaRPr>
        </a:p>
      </dsp:txBody>
      <dsp:txXfrm>
        <a:off x="2154854" y="1318765"/>
        <a:ext cx="605326" cy="601616"/>
      </dsp:txXfrm>
    </dsp:sp>
    <dsp:sp modelId="{4A37214C-2B35-48FA-8182-3DB9A0F34CE2}">
      <dsp:nvSpPr>
        <dsp:cNvPr id="0" name=""/>
        <dsp:cNvSpPr/>
      </dsp:nvSpPr>
      <dsp:spPr>
        <a:xfrm rot="20700000">
          <a:off x="2526916" y="134236"/>
          <a:ext cx="1194567" cy="1194567"/>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solidFill>
                <a:schemeClr val="tx1"/>
              </a:solidFill>
            </a:rPr>
            <a:t>cultúr</a:t>
          </a:r>
          <a:endParaRPr lang="en-IE" sz="1800" kern="1200" dirty="0">
            <a:solidFill>
              <a:schemeClr val="tx1"/>
            </a:solidFill>
          </a:endParaRPr>
        </a:p>
      </dsp:txBody>
      <dsp:txXfrm rot="-20700000">
        <a:off x="2788920" y="396240"/>
        <a:ext cx="670560" cy="670560"/>
      </dsp:txXfrm>
    </dsp:sp>
    <dsp:sp modelId="{CB615FDE-A780-4FD4-849F-4D07662A0667}">
      <dsp:nvSpPr>
        <dsp:cNvPr id="0" name=""/>
        <dsp:cNvSpPr/>
      </dsp:nvSpPr>
      <dsp:spPr>
        <a:xfrm>
          <a:off x="2678336" y="1125475"/>
          <a:ext cx="2145792" cy="2145792"/>
        </a:xfrm>
        <a:prstGeom prst="circularArrow">
          <a:avLst>
            <a:gd name="adj1" fmla="val 4687"/>
            <a:gd name="adj2" fmla="val 299029"/>
            <a:gd name="adj3" fmla="val 2480720"/>
            <a:gd name="adj4" fmla="val 15939861"/>
            <a:gd name="adj5" fmla="val 546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B939F83-F7E8-496E-A537-12689A473CEB}">
      <dsp:nvSpPr>
        <dsp:cNvPr id="0" name=""/>
        <dsp:cNvSpPr/>
      </dsp:nvSpPr>
      <dsp:spPr>
        <a:xfrm>
          <a:off x="1628122" y="710516"/>
          <a:ext cx="1559052" cy="1559052"/>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8C801B4-168A-44EB-9889-1238AEDEE1ED}">
      <dsp:nvSpPr>
        <dsp:cNvPr id="0" name=""/>
        <dsp:cNvSpPr/>
      </dsp:nvSpPr>
      <dsp:spPr>
        <a:xfrm>
          <a:off x="2250600" y="-122499"/>
          <a:ext cx="1680972" cy="1680972"/>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161DD-ED0B-42A4-9357-421C87CCAF29}">
      <dsp:nvSpPr>
        <dsp:cNvPr id="0" name=""/>
        <dsp:cNvSpPr/>
      </dsp:nvSpPr>
      <dsp:spPr>
        <a:xfrm>
          <a:off x="2819400" y="1371600"/>
          <a:ext cx="1676400" cy="1676400"/>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solidFill>
                <a:schemeClr val="tx1"/>
              </a:solidFill>
            </a:rPr>
            <a:t>teangacha</a:t>
          </a:r>
          <a:endParaRPr lang="en-IE" sz="1800" kern="1200" dirty="0">
            <a:solidFill>
              <a:schemeClr val="tx1"/>
            </a:solidFill>
          </a:endParaRPr>
        </a:p>
      </dsp:txBody>
      <dsp:txXfrm>
        <a:off x="3156431" y="1764289"/>
        <a:ext cx="1002338" cy="861704"/>
      </dsp:txXfrm>
    </dsp:sp>
    <dsp:sp modelId="{C54B0946-8EC9-473C-8FF1-EE43A6CC7004}">
      <dsp:nvSpPr>
        <dsp:cNvPr id="0" name=""/>
        <dsp:cNvSpPr/>
      </dsp:nvSpPr>
      <dsp:spPr>
        <a:xfrm>
          <a:off x="1844040" y="975360"/>
          <a:ext cx="1219200" cy="1219200"/>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solidFill>
                <a:schemeClr val="tx1"/>
              </a:solidFill>
            </a:rPr>
            <a:t>poist</a:t>
          </a:r>
          <a:endParaRPr lang="en-IE" sz="1800" kern="1200" dirty="0">
            <a:solidFill>
              <a:schemeClr val="tx1"/>
            </a:solidFill>
          </a:endParaRPr>
        </a:p>
      </dsp:txBody>
      <dsp:txXfrm>
        <a:off x="2150977" y="1284152"/>
        <a:ext cx="605326" cy="601616"/>
      </dsp:txXfrm>
    </dsp:sp>
    <dsp:sp modelId="{4A37214C-2B35-48FA-8182-3DB9A0F34CE2}">
      <dsp:nvSpPr>
        <dsp:cNvPr id="0" name=""/>
        <dsp:cNvSpPr/>
      </dsp:nvSpPr>
      <dsp:spPr>
        <a:xfrm rot="20700000">
          <a:off x="2496441" y="134236"/>
          <a:ext cx="1194567" cy="1194567"/>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kern="1200" dirty="0" smtClean="0">
              <a:solidFill>
                <a:schemeClr val="tx1"/>
              </a:solidFill>
            </a:rPr>
            <a:t>grá</a:t>
          </a:r>
          <a:endParaRPr lang="en-IE" sz="1800" kern="1200" dirty="0">
            <a:solidFill>
              <a:schemeClr val="tx1"/>
            </a:solidFill>
          </a:endParaRPr>
        </a:p>
      </dsp:txBody>
      <dsp:txXfrm rot="-20700000">
        <a:off x="2758444" y="396240"/>
        <a:ext cx="670560" cy="670560"/>
      </dsp:txXfrm>
    </dsp:sp>
    <dsp:sp modelId="{CB615FDE-A780-4FD4-849F-4D07662A0667}">
      <dsp:nvSpPr>
        <dsp:cNvPr id="0" name=""/>
        <dsp:cNvSpPr/>
      </dsp:nvSpPr>
      <dsp:spPr>
        <a:xfrm>
          <a:off x="2678336" y="1125475"/>
          <a:ext cx="2145792" cy="2145792"/>
        </a:xfrm>
        <a:prstGeom prst="circularArrow">
          <a:avLst>
            <a:gd name="adj1" fmla="val 4687"/>
            <a:gd name="adj2" fmla="val 299029"/>
            <a:gd name="adj3" fmla="val 2480720"/>
            <a:gd name="adj4" fmla="val 15939861"/>
            <a:gd name="adj5" fmla="val 546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B939F83-F7E8-496E-A537-12689A473CEB}">
      <dsp:nvSpPr>
        <dsp:cNvPr id="0" name=""/>
        <dsp:cNvSpPr/>
      </dsp:nvSpPr>
      <dsp:spPr>
        <a:xfrm>
          <a:off x="1628122" y="710516"/>
          <a:ext cx="1559052" cy="1559052"/>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8C801B4-168A-44EB-9889-1238AEDEE1ED}">
      <dsp:nvSpPr>
        <dsp:cNvPr id="0" name=""/>
        <dsp:cNvSpPr/>
      </dsp:nvSpPr>
      <dsp:spPr>
        <a:xfrm>
          <a:off x="2250600" y="-122499"/>
          <a:ext cx="1680972" cy="1680972"/>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2C06521C-613D-4CD2-A859-6E74FBAE77F0}" type="datetimeFigureOut">
              <a:rPr lang="ga-IE" smtClean="0"/>
              <a:pPr/>
              <a:t>28/02/2014</a:t>
            </a:fld>
            <a:endParaRPr lang="ga-IE"/>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ED5E88A-299C-4828-BDC8-329C14C180AE}" type="slidenum">
              <a:rPr lang="ga-IE" smtClean="0"/>
              <a:pPr/>
              <a:t>‹#›</a:t>
            </a:fld>
            <a:endParaRPr lang="ga-IE"/>
          </a:p>
        </p:txBody>
      </p:sp>
    </p:spTree>
    <p:extLst>
      <p:ext uri="{BB962C8B-B14F-4D97-AF65-F5344CB8AC3E}">
        <p14:creationId xmlns:p14="http://schemas.microsoft.com/office/powerpoint/2010/main" val="1156174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AF60FEF6-2390-442A-951E-00635FF7FC08}" type="datetimeFigureOut">
              <a:rPr lang="ga-IE" smtClean="0"/>
              <a:pPr/>
              <a:t>28/02/2014</a:t>
            </a:fld>
            <a:endParaRPr lang="ga-IE"/>
          </a:p>
        </p:txBody>
      </p:sp>
      <p:sp>
        <p:nvSpPr>
          <p:cNvPr id="4" name="Slide Image Placeholder 3"/>
          <p:cNvSpPr>
            <a:spLocks noGrp="1" noRot="1" noChangeAspect="1"/>
          </p:cNvSpPr>
          <p:nvPr>
            <p:ph type="sldImg" idx="2"/>
          </p:nvPr>
        </p:nvSpPr>
        <p:spPr>
          <a:xfrm>
            <a:off x="1982788" y="746125"/>
            <a:ext cx="2795587" cy="3727450"/>
          </a:xfrm>
          <a:prstGeom prst="rect">
            <a:avLst/>
          </a:prstGeom>
          <a:noFill/>
          <a:ln w="12700">
            <a:solidFill>
              <a:prstClr val="black"/>
            </a:solidFill>
          </a:ln>
        </p:spPr>
        <p:txBody>
          <a:bodyPr vert="horz" lIns="91440" tIns="45720" rIns="91440" bIns="45720" rtlCol="0" anchor="ctr"/>
          <a:lstStyle/>
          <a:p>
            <a:endParaRPr lang="ga-IE"/>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49747997-6BB7-4738-9F22-9FB6B06EB51D}" type="slidenum">
              <a:rPr lang="ga-IE" smtClean="0"/>
              <a:pPr/>
              <a:t>‹#›</a:t>
            </a:fld>
            <a:endParaRPr lang="ga-IE"/>
          </a:p>
        </p:txBody>
      </p:sp>
    </p:spTree>
    <p:extLst>
      <p:ext uri="{BB962C8B-B14F-4D97-AF65-F5344CB8AC3E}">
        <p14:creationId xmlns:p14="http://schemas.microsoft.com/office/powerpoint/2010/main" val="270281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9"/>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smtClean="0"/>
              <a:t>Click to edit Master title style </a:t>
            </a:r>
            <a:r>
              <a:rPr lang="en-US" dirty="0" err="1" smtClean="0"/>
              <a:t>cinnte</a:t>
            </a:r>
            <a:r>
              <a:rPr lang="en-US" dirty="0" smtClean="0"/>
              <a:t> </a:t>
            </a:r>
            <a:r>
              <a:rPr lang="en-US" dirty="0" err="1" smtClean="0"/>
              <a:t>dearfach</a:t>
            </a:r>
            <a:r>
              <a:rPr lang="en-US" dirty="0" smtClean="0"/>
              <a:t> </a:t>
            </a:r>
            <a:endParaRPr lang="en-US" dirty="0"/>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dirty="0" smtClean="0"/>
              <a:t>Click to edit </a:t>
            </a:r>
            <a:r>
              <a:rPr lang="en-IE" noProof="0" dirty="0" smtClean="0"/>
              <a:t>Master</a:t>
            </a:r>
            <a:r>
              <a:rPr lang="en-US" dirty="0" smtClean="0"/>
              <a: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2/28/2014</a:t>
            </a:fld>
            <a:endParaRPr lang="en-US"/>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en-IE" sz="3300" b="1" dirty="0"/>
              <a:t> </a:t>
            </a:r>
            <a:r>
              <a:rPr lang="en-IE" sz="3300" b="1" dirty="0" smtClean="0"/>
              <a:t>       </a:t>
            </a:r>
            <a:r>
              <a:rPr lang="ga-IE" sz="1800" b="1" dirty="0" smtClean="0"/>
              <a:t>Réamhobair</a:t>
            </a:r>
            <a:r>
              <a:rPr lang="en-IE" sz="1800" b="1" dirty="0" smtClean="0"/>
              <a:t> </a:t>
            </a:r>
            <a:r>
              <a:rPr lang="en-IE" sz="1800" b="1" dirty="0" smtClean="0"/>
              <a:t>1</a:t>
            </a:r>
            <a:endParaRPr lang="ga-IE" sz="1800" dirty="0"/>
          </a:p>
        </p:txBody>
      </p:sp>
      <p:sp>
        <p:nvSpPr>
          <p:cNvPr id="5" name="Right Arrow 4"/>
          <p:cNvSpPr/>
          <p:nvPr/>
        </p:nvSpPr>
        <p:spPr>
          <a:xfrm>
            <a:off x="155575" y="1018206"/>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371604"/>
            <a:ext cx="6705600" cy="7467596"/>
          </a:xfrm>
        </p:spPr>
        <p:txBody>
          <a:bodyPr>
            <a:noAutofit/>
          </a:bodyPr>
          <a:lstStyle/>
          <a:p>
            <a:pPr marL="457200" lvl="0" indent="-457200" algn="just">
              <a:buFont typeface="+mj-lt"/>
              <a:buAutoNum type="alphaUcPeriod"/>
            </a:pPr>
            <a:r>
              <a:rPr lang="en-IE" sz="2000" dirty="0" smtClean="0"/>
              <a:t>Bí ag obair leis an duine in aice leat agus scríobhaigí liosta de na háiteanna ar fad a mbeadh Gaeilge á labhairt i gcathracha na hÉireann, dar libh:</a:t>
            </a:r>
          </a:p>
          <a:p>
            <a:pPr lvl="0" algn="just">
              <a:buNone/>
            </a:pPr>
            <a:endParaRPr lang="en-IE" sz="2000" dirty="0" smtClean="0"/>
          </a:p>
          <a:p>
            <a:pPr marL="0" lvl="0" indent="0" algn="just">
              <a:buNone/>
            </a:pPr>
            <a:r>
              <a:rPr lang="en-IE" sz="2000" dirty="0" smtClean="0"/>
              <a:t>				____________________</a:t>
            </a:r>
          </a:p>
          <a:p>
            <a:pPr marL="0" indent="0" algn="just">
              <a:buNone/>
            </a:pPr>
            <a:r>
              <a:rPr lang="en-IE" sz="2000" dirty="0"/>
              <a:t>	</a:t>
            </a:r>
            <a:r>
              <a:rPr lang="en-IE" sz="2000" dirty="0" smtClean="0"/>
              <a:t>			</a:t>
            </a:r>
            <a:r>
              <a:rPr lang="en-IE" sz="2000" dirty="0"/>
              <a:t>____________________</a:t>
            </a:r>
          </a:p>
          <a:p>
            <a:pPr marL="0" indent="0" algn="just">
              <a:buNone/>
            </a:pPr>
            <a:r>
              <a:rPr lang="en-IE" sz="2000" dirty="0"/>
              <a:t>				____________________</a:t>
            </a:r>
          </a:p>
          <a:p>
            <a:pPr marL="0" indent="0" algn="just">
              <a:buNone/>
            </a:pPr>
            <a:r>
              <a:rPr lang="en-IE" sz="2000" dirty="0"/>
              <a:t>				____________________</a:t>
            </a:r>
          </a:p>
          <a:p>
            <a:pPr marL="0" lvl="0" indent="0" algn="just">
              <a:buNone/>
            </a:pPr>
            <a:endParaRPr lang="en-IE" sz="2000" dirty="0" smtClean="0"/>
          </a:p>
          <a:p>
            <a:pPr marL="0" lvl="0" indent="0" algn="just">
              <a:buNone/>
            </a:pPr>
            <a:endParaRPr lang="en-IE" sz="2000" dirty="0" smtClean="0"/>
          </a:p>
          <a:p>
            <a:pPr marL="0" lvl="0" indent="0" algn="just">
              <a:buNone/>
            </a:pPr>
            <a:endParaRPr lang="en-IE" sz="2000" dirty="0"/>
          </a:p>
          <a:p>
            <a:pPr marL="457200" lvl="0" indent="-457200" algn="just">
              <a:buFont typeface="+mj-lt"/>
              <a:buAutoNum type="alphaUcPeriod" startAt="2"/>
            </a:pPr>
            <a:r>
              <a:rPr lang="en-IE" sz="2000" dirty="0" smtClean="0"/>
              <a:t>Scríobhaigí liosta anois do na háiteanna ar fad sna coláistí tríú leibhéal a mbeadh Gaeilge á labhairt:</a:t>
            </a:r>
          </a:p>
          <a:p>
            <a:pPr marL="0" lvl="0" indent="0" algn="just">
              <a:buNone/>
            </a:pPr>
            <a:endParaRPr lang="en-IE" sz="2000" dirty="0" smtClean="0"/>
          </a:p>
          <a:p>
            <a:pPr marL="0" lvl="0" indent="0" algn="just">
              <a:buNone/>
            </a:pPr>
            <a:r>
              <a:rPr lang="en-IE" sz="2000" dirty="0" smtClean="0"/>
              <a:t>	____________________</a:t>
            </a:r>
            <a:endParaRPr lang="en-IE" sz="2000" dirty="0"/>
          </a:p>
          <a:p>
            <a:pPr marL="0" indent="0" algn="just">
              <a:buNone/>
            </a:pPr>
            <a:r>
              <a:rPr lang="en-IE" sz="2000" dirty="0" smtClean="0"/>
              <a:t>	____________________</a:t>
            </a:r>
            <a:endParaRPr lang="en-IE" sz="2000" dirty="0"/>
          </a:p>
          <a:p>
            <a:pPr marL="0" indent="0" algn="just">
              <a:buNone/>
            </a:pPr>
            <a:r>
              <a:rPr lang="en-IE" sz="2000" dirty="0"/>
              <a:t>	</a:t>
            </a:r>
            <a:r>
              <a:rPr lang="en-IE" sz="2000" dirty="0" smtClean="0"/>
              <a:t>____________________</a:t>
            </a:r>
            <a:endParaRPr lang="en-IE" sz="2000" dirty="0"/>
          </a:p>
          <a:p>
            <a:pPr marL="0" indent="0" algn="just">
              <a:buNone/>
            </a:pPr>
            <a:r>
              <a:rPr lang="en-IE" sz="2000" dirty="0"/>
              <a:t>	</a:t>
            </a:r>
            <a:r>
              <a:rPr lang="en-IE" sz="2000" dirty="0" smtClean="0"/>
              <a:t>____________________</a:t>
            </a:r>
            <a:endParaRPr lang="en-IE" sz="2000" dirty="0"/>
          </a:p>
          <a:p>
            <a:pPr marL="0" lvl="0" indent="0" algn="just">
              <a:buNone/>
            </a:pPr>
            <a:endParaRPr lang="en-IE" sz="2000" dirty="0" smtClean="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000" y="2895600"/>
            <a:ext cx="2914650"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5867400"/>
            <a:ext cx="1944000" cy="19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en-IE" sz="3300" b="1" dirty="0"/>
              <a:t> </a:t>
            </a:r>
            <a:r>
              <a:rPr lang="en-IE" sz="3300" b="1" dirty="0" smtClean="0"/>
              <a:t>       </a:t>
            </a:r>
            <a:r>
              <a:rPr lang="ga-IE" sz="1800" b="1" dirty="0" smtClean="0"/>
              <a:t>Réamhobair</a:t>
            </a:r>
            <a:r>
              <a:rPr lang="en-IE" sz="1800" b="1" dirty="0" smtClean="0"/>
              <a:t> </a:t>
            </a:r>
            <a:r>
              <a:rPr lang="en-IE" sz="1800" b="1" dirty="0" smtClean="0"/>
              <a:t>2</a:t>
            </a:r>
            <a:endParaRPr lang="ga-IE" sz="1800" dirty="0"/>
          </a:p>
        </p:txBody>
      </p:sp>
      <p:sp>
        <p:nvSpPr>
          <p:cNvPr id="5" name="Right Arrow 4"/>
          <p:cNvSpPr/>
          <p:nvPr/>
        </p:nvSpPr>
        <p:spPr>
          <a:xfrm>
            <a:off x="155575" y="1018206"/>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371604"/>
            <a:ext cx="6705600" cy="7467596"/>
          </a:xfrm>
        </p:spPr>
        <p:txBody>
          <a:bodyPr>
            <a:noAutofit/>
          </a:bodyPr>
          <a:lstStyle/>
          <a:p>
            <a:pPr marL="0" lvl="0" indent="0" algn="just">
              <a:buNone/>
            </a:pPr>
            <a:r>
              <a:rPr lang="ga-IE" sz="2000" dirty="0" smtClean="0"/>
              <a:t>Féach ar na ráitis seo thíos. Scríobh an uimhir a léiríonn cé chomh fíor is atá gach ráiteas fút féin sna boscaí in aice le gach abairt. </a:t>
            </a:r>
          </a:p>
          <a:p>
            <a:pPr marL="0" lvl="0" indent="0" algn="just">
              <a:buNone/>
            </a:pPr>
            <a:endParaRPr lang="ga-IE" sz="1200" dirty="0" smtClean="0"/>
          </a:p>
          <a:p>
            <a:pPr marL="0" lvl="0" indent="0" algn="just">
              <a:buNone/>
            </a:pPr>
            <a:r>
              <a:rPr lang="ga-IE" sz="1400" b="1" dirty="0" smtClean="0"/>
              <a:t>Eochair</a:t>
            </a:r>
            <a:r>
              <a:rPr lang="ga-IE" sz="1400" dirty="0" smtClean="0"/>
              <a:t>: </a:t>
            </a:r>
          </a:p>
          <a:p>
            <a:pPr marL="0" lvl="0" indent="0" algn="just">
              <a:buNone/>
            </a:pPr>
            <a:r>
              <a:rPr lang="ga-IE" sz="1400" dirty="0" smtClean="0"/>
              <a:t>1 = Fíor	</a:t>
            </a:r>
          </a:p>
          <a:p>
            <a:pPr marL="0" lvl="0" indent="0" algn="just">
              <a:buNone/>
            </a:pPr>
            <a:r>
              <a:rPr lang="ga-IE" sz="1400" dirty="0" smtClean="0"/>
              <a:t>2 = Fíor go pointe</a:t>
            </a:r>
          </a:p>
          <a:p>
            <a:pPr marL="0" lvl="0" indent="0" algn="just">
              <a:buNone/>
            </a:pPr>
            <a:r>
              <a:rPr lang="ga-IE" sz="1400" dirty="0" smtClean="0"/>
              <a:t>3 = Braitheann sé, níl mé cinnte, anois is arís</a:t>
            </a:r>
          </a:p>
          <a:p>
            <a:pPr marL="0" lvl="0" indent="0" algn="just">
              <a:buNone/>
            </a:pPr>
            <a:r>
              <a:rPr lang="ga-IE" sz="1400" dirty="0" smtClean="0"/>
              <a:t>4 = Go fíorannamh</a:t>
            </a:r>
          </a:p>
          <a:p>
            <a:pPr marL="0" lvl="0" indent="0" algn="just">
              <a:buNone/>
            </a:pPr>
            <a:r>
              <a:rPr lang="ga-IE" sz="1400" dirty="0" smtClean="0"/>
              <a:t>5 = Bréagach</a:t>
            </a:r>
            <a:endParaRPr lang="ga-IE" sz="2000" dirty="0" smtClean="0"/>
          </a:p>
          <a:p>
            <a:pPr lvl="0" algn="just">
              <a:buFont typeface="Wingdings" pitchFamily="2" charset="2"/>
              <a:buChar char="q"/>
            </a:pPr>
            <a:r>
              <a:rPr lang="ga-IE" sz="2000" dirty="0" smtClean="0"/>
              <a:t>Labhróidh mé Gaeilge le mo theaghlach / mo thuismitheoirí tar éis dom an baile a fhágáil.</a:t>
            </a:r>
          </a:p>
          <a:p>
            <a:pPr lvl="0" algn="just">
              <a:buFont typeface="Wingdings" pitchFamily="2" charset="2"/>
              <a:buChar char="q"/>
            </a:pPr>
            <a:r>
              <a:rPr lang="ga-IE" sz="2000" dirty="0" smtClean="0"/>
              <a:t>Labhróidh mé Gaeilge leis na daoine atá ag freastal ar an gcúrsa céanna liom.</a:t>
            </a:r>
          </a:p>
          <a:p>
            <a:pPr lvl="0" algn="just">
              <a:buFont typeface="Wingdings" pitchFamily="2" charset="2"/>
              <a:buChar char="q"/>
            </a:pPr>
            <a:r>
              <a:rPr lang="ga-IE" sz="2000" dirty="0" smtClean="0"/>
              <a:t>Beidh mé i mo bhall de chumann éigin a bhfuil baint aige leis an nGaeilge.</a:t>
            </a:r>
          </a:p>
          <a:p>
            <a:pPr lvl="0" algn="just">
              <a:buFont typeface="Wingdings" pitchFamily="2" charset="2"/>
              <a:buChar char="q"/>
            </a:pPr>
            <a:r>
              <a:rPr lang="ga-IE" sz="2000" dirty="0" smtClean="0"/>
              <a:t>Labhróidh mé Gaeilge leis na daoine a oibríonn sna siopaí agus sna bialanna timpeall. </a:t>
            </a:r>
          </a:p>
          <a:p>
            <a:pPr lvl="0" algn="just">
              <a:buFont typeface="Wingdings" pitchFamily="2" charset="2"/>
              <a:buChar char="q"/>
            </a:pPr>
            <a:r>
              <a:rPr lang="ga-IE" sz="2000" dirty="0" smtClean="0"/>
              <a:t>Labhróidh mé leis na daoine a mbeidh mé ag roinnt tí leo.</a:t>
            </a:r>
          </a:p>
          <a:p>
            <a:pPr lvl="0" algn="just">
              <a:buFont typeface="Wingdings" pitchFamily="2" charset="2"/>
              <a:buChar char="q"/>
            </a:pPr>
            <a:r>
              <a:rPr lang="ga-IE" sz="2000" dirty="0" smtClean="0"/>
              <a:t>Déanfaidh mé iarracht cairde nua a dhéanamh a bhfuil Gaeilge acu. </a:t>
            </a:r>
          </a:p>
          <a:p>
            <a:pPr lvl="0" algn="just">
              <a:buFont typeface="Wingdings" pitchFamily="2" charset="2"/>
              <a:buChar char="q"/>
            </a:pPr>
            <a:r>
              <a:rPr lang="ga-IE" sz="2000" dirty="0" smtClean="0"/>
              <a:t>Labhróidh mé Gaeilge leis na cairde a bhí agam ar an meánscoil nuair a fhillfidh mé ar an mbaile don deireadh seachtaine. </a:t>
            </a:r>
            <a:endParaRPr lang="ga-IE" sz="20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2362200"/>
            <a:ext cx="2267130" cy="1698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3996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en-IE" sz="3300" b="1" dirty="0"/>
              <a:t> </a:t>
            </a:r>
            <a:r>
              <a:rPr lang="en-IE" sz="3300" b="1" dirty="0" smtClean="0"/>
              <a:t>       </a:t>
            </a:r>
            <a:r>
              <a:rPr lang="ga-IE" sz="1800" b="1" dirty="0" smtClean="0"/>
              <a:t>Réamhobair</a:t>
            </a:r>
            <a:r>
              <a:rPr lang="en-IE" sz="1800" b="1" dirty="0" smtClean="0"/>
              <a:t> </a:t>
            </a:r>
            <a:r>
              <a:rPr lang="en-IE" sz="1800" b="1" dirty="0" smtClean="0"/>
              <a:t>3</a:t>
            </a:r>
            <a:endParaRPr lang="ga-IE" sz="1800" dirty="0"/>
          </a:p>
        </p:txBody>
      </p:sp>
      <p:sp>
        <p:nvSpPr>
          <p:cNvPr id="5" name="Right Arrow 4"/>
          <p:cNvSpPr/>
          <p:nvPr/>
        </p:nvSpPr>
        <p:spPr>
          <a:xfrm>
            <a:off x="155575" y="1018206"/>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371604"/>
            <a:ext cx="6705600" cy="7467596"/>
          </a:xfrm>
        </p:spPr>
        <p:txBody>
          <a:bodyPr>
            <a:noAutofit/>
          </a:bodyPr>
          <a:lstStyle/>
          <a:p>
            <a:pPr marL="0" lvl="0" indent="0" algn="just">
              <a:buNone/>
            </a:pPr>
            <a:r>
              <a:rPr lang="ga-IE" sz="2000" dirty="0" smtClean="0"/>
              <a:t>Féach ar na slite ar fad atá ann i nGaeilge chun a rá nach bhfuil tú sásta le rud nó go gcuireann rud isteach ort. </a:t>
            </a:r>
          </a:p>
          <a:p>
            <a:pPr marL="0" lvl="0" indent="0" algn="just">
              <a:buNone/>
            </a:pPr>
            <a:endParaRPr lang="ga-IE" sz="2000" dirty="0" smtClean="0"/>
          </a:p>
          <a:p>
            <a:pPr marL="0" indent="0" algn="ctr">
              <a:buNone/>
            </a:pPr>
            <a:r>
              <a:rPr lang="ga-IE" sz="2000" dirty="0" smtClean="0">
                <a:latin typeface="AR CENA" pitchFamily="2" charset="0"/>
              </a:rPr>
              <a:t>Tá an ghráin agam air</a:t>
            </a:r>
          </a:p>
          <a:p>
            <a:pPr marL="0" lvl="0" indent="0" algn="ctr">
              <a:buNone/>
            </a:pPr>
            <a:r>
              <a:rPr lang="ga-IE" sz="2000" dirty="0" smtClean="0">
                <a:latin typeface="AR CENA" pitchFamily="2" charset="0"/>
              </a:rPr>
              <a:t>Cuireann sé as dom</a:t>
            </a:r>
          </a:p>
          <a:p>
            <a:pPr marL="0" indent="0" algn="ctr">
              <a:buNone/>
            </a:pPr>
            <a:r>
              <a:rPr lang="ga-IE" sz="2000" dirty="0" smtClean="0">
                <a:latin typeface="AR CENA" pitchFamily="2" charset="0"/>
              </a:rPr>
              <a:t>Bím ar buille / ar mire nuair a …</a:t>
            </a:r>
          </a:p>
          <a:p>
            <a:pPr marL="0" lvl="0" indent="0" algn="ctr">
              <a:buNone/>
            </a:pPr>
            <a:r>
              <a:rPr lang="ga-IE" sz="2000" dirty="0" smtClean="0">
                <a:latin typeface="AR CENA" pitchFamily="2" charset="0"/>
              </a:rPr>
              <a:t>Cuireann sé isteach orm</a:t>
            </a:r>
          </a:p>
          <a:p>
            <a:pPr marL="0" lvl="0" indent="0" algn="ctr">
              <a:buNone/>
            </a:pPr>
            <a:r>
              <a:rPr lang="ga-IE" sz="2000" dirty="0" smtClean="0">
                <a:latin typeface="AR CENA" pitchFamily="2" charset="0"/>
              </a:rPr>
              <a:t>Is fuath liom é / Is beag orm é</a:t>
            </a:r>
          </a:p>
          <a:p>
            <a:pPr marL="0" lvl="0" indent="0" algn="ctr">
              <a:buNone/>
            </a:pPr>
            <a:r>
              <a:rPr lang="ga-IE" sz="2000" dirty="0" smtClean="0">
                <a:latin typeface="AR CENA" pitchFamily="2" charset="0"/>
              </a:rPr>
              <a:t>Goilleann sé orm</a:t>
            </a:r>
          </a:p>
          <a:p>
            <a:pPr marL="0" lvl="0" indent="0" algn="ctr">
              <a:buNone/>
            </a:pPr>
            <a:r>
              <a:rPr lang="ga-IE" sz="2000" dirty="0" smtClean="0">
                <a:latin typeface="AR CENA" pitchFamily="2" charset="0"/>
              </a:rPr>
              <a:t>Cuireann sé ar daoraí / le craobhacha mé</a:t>
            </a:r>
            <a:endParaRPr lang="ga-IE" sz="2000" dirty="0" smtClean="0"/>
          </a:p>
          <a:p>
            <a:pPr marL="457200" lvl="0" indent="-457200" algn="just">
              <a:buFont typeface="+mj-lt"/>
              <a:buAutoNum type="arabicPeriod"/>
            </a:pPr>
            <a:r>
              <a:rPr lang="ga-IE" sz="2400" dirty="0" smtClean="0"/>
              <a:t>An bhfuil aon cheann de na frásaí thuas níos boige ná na cinn eile, cad iad? Cuir na habairtí in ord déine. </a:t>
            </a:r>
          </a:p>
          <a:p>
            <a:pPr marL="457200" lvl="0" indent="-457200" algn="just">
              <a:buFont typeface="+mj-lt"/>
              <a:buAutoNum type="arabicPeriod"/>
            </a:pPr>
            <a:endParaRPr lang="ga-IE" sz="2400" dirty="0" smtClean="0"/>
          </a:p>
          <a:p>
            <a:pPr marL="457200" lvl="0" indent="-457200" algn="just">
              <a:buFont typeface="+mj-lt"/>
              <a:buAutoNum type="arabicPeriod"/>
            </a:pPr>
            <a:r>
              <a:rPr lang="ga-IE" sz="2400" dirty="0" smtClean="0"/>
              <a:t>An bhfuil aon slí eile ar eolas agatsa chun a rá go bhfuil tú ar mire faoi rud?</a:t>
            </a:r>
          </a:p>
          <a:p>
            <a:pPr marL="457200" lvl="0" indent="-457200" algn="just">
              <a:buFont typeface="+mj-lt"/>
              <a:buAutoNum type="arabicPeriod"/>
            </a:pPr>
            <a:endParaRPr lang="ga-IE" sz="2400" dirty="0" smtClean="0"/>
          </a:p>
          <a:p>
            <a:pPr marL="457200" lvl="0" indent="-457200" algn="just">
              <a:buFont typeface="+mj-lt"/>
              <a:buAutoNum type="arabicPeriod"/>
            </a:pPr>
            <a:r>
              <a:rPr lang="ga-IE" sz="2400" dirty="0" smtClean="0"/>
              <a:t>Cén chanúint lena mbaineann na frásaí thuas?</a:t>
            </a:r>
          </a:p>
          <a:p>
            <a:pPr marL="0" lvl="0" indent="0" algn="just">
              <a:buNone/>
            </a:pPr>
            <a:endParaRPr lang="en-IE" sz="2000" dirty="0" smtClean="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133600"/>
            <a:ext cx="1864003" cy="17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69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en-IE" sz="1800" b="1" dirty="0" smtClean="0"/>
              <a:t>Éisteacht</a:t>
            </a:r>
            <a:endParaRPr lang="ga-IE" sz="1800" dirty="0"/>
          </a:p>
        </p:txBody>
      </p:sp>
      <p:sp>
        <p:nvSpPr>
          <p:cNvPr id="5" name="Right Arrow 4"/>
          <p:cNvSpPr/>
          <p:nvPr/>
        </p:nvSpPr>
        <p:spPr>
          <a:xfrm>
            <a:off x="155575"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476999" cy="6699270"/>
          </a:xfrm>
          <a:prstGeom prst="rect">
            <a:avLst/>
          </a:prstGeom>
          <a:noFill/>
        </p:spPr>
        <p:txBody>
          <a:bodyPr wrap="square" rtlCol="0">
            <a:spAutoFit/>
          </a:bodyPr>
          <a:lstStyle/>
          <a:p>
            <a:pPr lvl="0" algn="just" fontAlgn="base">
              <a:spcBef>
                <a:spcPct val="0"/>
              </a:spcBef>
              <a:spcAft>
                <a:spcPts val="1000"/>
              </a:spcAft>
            </a:pPr>
            <a:r>
              <a:rPr lang="ga-IE" sz="2000" dirty="0" smtClean="0">
                <a:cs typeface="Arial" pitchFamily="34" charset="0"/>
              </a:rPr>
              <a:t>Éist le hAnna agus le Clíodhna anois agus freagair na ceisteanna. </a:t>
            </a:r>
          </a:p>
          <a:p>
            <a:pPr lvl="0" algn="just" fontAlgn="base">
              <a:spcBef>
                <a:spcPct val="0"/>
              </a:spcBef>
              <a:spcAft>
                <a:spcPts val="1000"/>
              </a:spcAft>
            </a:pPr>
            <a:endParaRPr lang="ga-IE" sz="2000" dirty="0" smtClean="0">
              <a:cs typeface="Arial" pitchFamily="34" charset="0"/>
            </a:endParaRPr>
          </a:p>
          <a:p>
            <a:pPr marL="457200" lvl="0" indent="-457200" algn="just" fontAlgn="base">
              <a:spcBef>
                <a:spcPct val="0"/>
              </a:spcBef>
              <a:spcAft>
                <a:spcPts val="1000"/>
              </a:spcAft>
              <a:buAutoNum type="arabicPeriod"/>
            </a:pPr>
            <a:r>
              <a:rPr lang="ga-IE" sz="2200" dirty="0" smtClean="0">
                <a:cs typeface="Arial" pitchFamily="34" charset="0"/>
              </a:rPr>
              <a:t>Cad a bheidh á staidéar ag Anna agus í ar an ollscoil?</a:t>
            </a:r>
          </a:p>
          <a:p>
            <a:pPr marL="457200" lvl="0" indent="-457200" algn="just" fontAlgn="base">
              <a:spcBef>
                <a:spcPct val="0"/>
              </a:spcBef>
              <a:spcAft>
                <a:spcPts val="1000"/>
              </a:spcAft>
              <a:buAutoNum type="arabicPeriod"/>
            </a:pPr>
            <a:endParaRPr lang="ga-IE" sz="2200" dirty="0" smtClean="0">
              <a:cs typeface="Arial" pitchFamily="34" charset="0"/>
            </a:endParaRPr>
          </a:p>
          <a:p>
            <a:pPr marL="457200" lvl="0" indent="-457200" algn="just" fontAlgn="base">
              <a:spcBef>
                <a:spcPct val="0"/>
              </a:spcBef>
              <a:spcAft>
                <a:spcPts val="1000"/>
              </a:spcAft>
              <a:buAutoNum type="arabicPeriod"/>
            </a:pPr>
            <a:r>
              <a:rPr lang="ga-IE" sz="2200" dirty="0" smtClean="0">
                <a:cs typeface="Arial" pitchFamily="34" charset="0"/>
              </a:rPr>
              <a:t>Cad a deir Anna faoin nGaeilge san ollscoil?</a:t>
            </a:r>
          </a:p>
          <a:p>
            <a:pPr marL="457200" lvl="0" indent="-457200" algn="just" fontAlgn="base">
              <a:spcBef>
                <a:spcPct val="0"/>
              </a:spcBef>
              <a:spcAft>
                <a:spcPts val="1000"/>
              </a:spcAft>
              <a:buAutoNum type="arabicPeriod"/>
            </a:pPr>
            <a:endParaRPr lang="ga-IE" sz="2200" dirty="0" smtClean="0">
              <a:cs typeface="Arial" pitchFamily="34" charset="0"/>
            </a:endParaRPr>
          </a:p>
          <a:p>
            <a:pPr marL="457200" lvl="0" indent="-457200" algn="just" fontAlgn="base">
              <a:spcBef>
                <a:spcPct val="0"/>
              </a:spcBef>
              <a:spcAft>
                <a:spcPts val="1000"/>
              </a:spcAft>
              <a:buAutoNum type="arabicPeriod"/>
            </a:pPr>
            <a:r>
              <a:rPr lang="ga-IE" sz="2200" dirty="0" smtClean="0">
                <a:cs typeface="Arial" pitchFamily="34" charset="0"/>
              </a:rPr>
              <a:t>Cad a chuireann isteach ar Chlíodhna faoin mbaile a fhágáil?</a:t>
            </a:r>
          </a:p>
          <a:p>
            <a:pPr marL="457200" lvl="0" indent="-457200" algn="just" fontAlgn="base">
              <a:spcBef>
                <a:spcPct val="0"/>
              </a:spcBef>
              <a:spcAft>
                <a:spcPts val="1000"/>
              </a:spcAft>
              <a:buAutoNum type="arabicPeriod"/>
            </a:pPr>
            <a:endParaRPr lang="ga-IE" sz="2200" dirty="0" smtClean="0">
              <a:cs typeface="Arial" pitchFamily="34" charset="0"/>
            </a:endParaRPr>
          </a:p>
          <a:p>
            <a:pPr marL="457200" lvl="0" indent="-457200" algn="just" fontAlgn="base">
              <a:spcBef>
                <a:spcPct val="0"/>
              </a:spcBef>
              <a:spcAft>
                <a:spcPts val="1000"/>
              </a:spcAft>
              <a:buAutoNum type="arabicPeriod"/>
            </a:pPr>
            <a:r>
              <a:rPr lang="ga-IE" sz="2200" dirty="0" smtClean="0">
                <a:cs typeface="Arial" pitchFamily="34" charset="0"/>
              </a:rPr>
              <a:t>Luann Clíodhna fadhb amháin a shamhlaíonn sí a bheidh aici i mBaile Átha Cliath, cad é?</a:t>
            </a:r>
          </a:p>
          <a:p>
            <a:pPr marL="457200" lvl="0" indent="-457200" algn="just" fontAlgn="base">
              <a:spcBef>
                <a:spcPct val="0"/>
              </a:spcBef>
              <a:spcAft>
                <a:spcPts val="1000"/>
              </a:spcAft>
              <a:buAutoNum type="arabicPeriod"/>
            </a:pPr>
            <a:endParaRPr lang="ga-IE" sz="2200" dirty="0" smtClean="0">
              <a:cs typeface="Arial" pitchFamily="34" charset="0"/>
            </a:endParaRPr>
          </a:p>
          <a:p>
            <a:pPr marL="457200" lvl="0" indent="-457200" algn="just" fontAlgn="base">
              <a:spcBef>
                <a:spcPct val="0"/>
              </a:spcBef>
              <a:spcAft>
                <a:spcPts val="1000"/>
              </a:spcAft>
              <a:buAutoNum type="arabicPeriod"/>
            </a:pPr>
            <a:r>
              <a:rPr lang="ga-IE" sz="2200" dirty="0" smtClean="0">
                <a:cs typeface="Arial" pitchFamily="34" charset="0"/>
              </a:rPr>
              <a:t>An ndéanfaidh Clíodhna iarracht mhór casadh le daoine eile le Gaeilge?</a:t>
            </a:r>
            <a:endParaRPr lang="ga-IE" sz="2200" dirty="0" smtClean="0">
              <a:cs typeface="Arial" pitchFamily="34" charset="0"/>
            </a:endParaRPr>
          </a:p>
        </p:txBody>
      </p:sp>
    </p:spTree>
    <p:extLst>
      <p:ext uri="{BB962C8B-B14F-4D97-AF65-F5344CB8AC3E}">
        <p14:creationId xmlns:p14="http://schemas.microsoft.com/office/powerpoint/2010/main" val="1206966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ga-IE" sz="1800" b="1" dirty="0" smtClean="0"/>
              <a:t>Iarphlé</a:t>
            </a:r>
            <a:r>
              <a:rPr lang="en-IE" sz="1800" b="1" dirty="0" smtClean="0"/>
              <a:t> </a:t>
            </a:r>
            <a:r>
              <a:rPr lang="en-IE" sz="1800" b="1" dirty="0" smtClean="0"/>
              <a:t>1</a:t>
            </a:r>
            <a:endParaRPr lang="ga-IE" sz="1800" dirty="0"/>
          </a:p>
        </p:txBody>
      </p:sp>
      <p:sp>
        <p:nvSpPr>
          <p:cNvPr id="5" name="Right Arrow 4"/>
          <p:cNvSpPr/>
          <p:nvPr/>
        </p:nvSpPr>
        <p:spPr>
          <a:xfrm>
            <a:off x="155575"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476999" cy="1323439"/>
          </a:xfrm>
          <a:prstGeom prst="rect">
            <a:avLst/>
          </a:prstGeom>
          <a:noFill/>
        </p:spPr>
        <p:txBody>
          <a:bodyPr wrap="square" rtlCol="0">
            <a:spAutoFit/>
          </a:bodyPr>
          <a:lstStyle/>
          <a:p>
            <a:pPr lvl="0" algn="just" fontAlgn="base">
              <a:spcBef>
                <a:spcPct val="0"/>
              </a:spcBef>
              <a:spcAft>
                <a:spcPts val="1000"/>
              </a:spcAft>
            </a:pPr>
            <a:r>
              <a:rPr lang="en-IE" sz="2000" dirty="0" smtClean="0">
                <a:cs typeface="Arial" pitchFamily="34" charset="0"/>
              </a:rPr>
              <a:t>Conas a bheidh an Ghaeilge ina buntáiste duit féin agus tú ag fágáil an bhaile an bhliain seo chugainn? Déan plé ar an gceist sin leis na daoine eile i do ghrúpa. Bíodh na pointí seo san áireamh agaibh agus sibh ag plé na ceiste. </a:t>
            </a:r>
            <a:endParaRPr lang="en-IE" sz="2200" dirty="0" smtClean="0">
              <a:cs typeface="Arial" pitchFamily="34" charset="0"/>
            </a:endParaRPr>
          </a:p>
        </p:txBody>
      </p:sp>
      <p:graphicFrame>
        <p:nvGraphicFramePr>
          <p:cNvPr id="3" name="Diagram 2"/>
          <p:cNvGraphicFramePr/>
          <p:nvPr>
            <p:extLst>
              <p:ext uri="{D42A27DB-BD31-4B8C-83A1-F6EECF244321}">
                <p14:modId xmlns:p14="http://schemas.microsoft.com/office/powerpoint/2010/main" val="4101779401"/>
              </p:ext>
            </p:extLst>
          </p:nvPr>
        </p:nvGraphicFramePr>
        <p:xfrm>
          <a:off x="361889" y="2743200"/>
          <a:ext cx="59436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hape 4"/>
          <p:cNvSpPr/>
          <p:nvPr/>
        </p:nvSpPr>
        <p:spPr>
          <a:xfrm>
            <a:off x="2927831" y="4126489"/>
            <a:ext cx="1002338" cy="8617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E" sz="3200" kern="1200"/>
          </a:p>
        </p:txBody>
      </p:sp>
      <p:graphicFrame>
        <p:nvGraphicFramePr>
          <p:cNvPr id="11" name="Diagram 10"/>
          <p:cNvGraphicFramePr/>
          <p:nvPr>
            <p:extLst>
              <p:ext uri="{D42A27DB-BD31-4B8C-83A1-F6EECF244321}">
                <p14:modId xmlns:p14="http://schemas.microsoft.com/office/powerpoint/2010/main" val="3577976560"/>
              </p:ext>
            </p:extLst>
          </p:nvPr>
        </p:nvGraphicFramePr>
        <p:xfrm>
          <a:off x="457200" y="5867400"/>
          <a:ext cx="5943600" cy="3048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63003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en-IE" sz="1800" b="1" dirty="0" smtClean="0"/>
              <a:t>Amhráin 1</a:t>
            </a:r>
            <a:endParaRPr lang="ga-IE" sz="1800" dirty="0"/>
          </a:p>
        </p:txBody>
      </p:sp>
      <p:sp>
        <p:nvSpPr>
          <p:cNvPr id="5" name="Right Arrow 4"/>
          <p:cNvSpPr/>
          <p:nvPr/>
        </p:nvSpPr>
        <p:spPr>
          <a:xfrm>
            <a:off x="171499" y="990600"/>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3" name="TextBox 2"/>
          <p:cNvSpPr txBox="1"/>
          <p:nvPr/>
        </p:nvSpPr>
        <p:spPr>
          <a:xfrm>
            <a:off x="171499" y="1240194"/>
            <a:ext cx="6457901" cy="8125301"/>
          </a:xfrm>
          <a:prstGeom prst="rect">
            <a:avLst/>
          </a:prstGeom>
          <a:noFill/>
        </p:spPr>
        <p:txBody>
          <a:bodyPr wrap="square" rtlCol="0">
            <a:spAutoFit/>
          </a:bodyPr>
          <a:lstStyle/>
          <a:p>
            <a:pPr algn="ctr"/>
            <a:endParaRPr lang="en-IE" dirty="0" smtClean="0">
              <a:latin typeface="Batang" pitchFamily="18" charset="-127"/>
              <a:ea typeface="Batang" pitchFamily="18" charset="-127"/>
            </a:endParaRPr>
          </a:p>
          <a:p>
            <a:pPr algn="ctr"/>
            <a:r>
              <a:rPr lang="ga-IE" dirty="0" smtClean="0">
                <a:latin typeface="Batang" pitchFamily="18" charset="-127"/>
                <a:ea typeface="Batang" pitchFamily="18" charset="-127"/>
              </a:rPr>
              <a:t>Bhí mise i ngrá le cailín tráth </a:t>
            </a:r>
          </a:p>
          <a:p>
            <a:pPr algn="ctr"/>
            <a:r>
              <a:rPr lang="ga-IE" dirty="0" smtClean="0">
                <a:latin typeface="Batang" pitchFamily="18" charset="-127"/>
                <a:ea typeface="Batang" pitchFamily="18" charset="-127"/>
              </a:rPr>
              <a:t>Cailín a bhris mo chroí </a:t>
            </a:r>
          </a:p>
          <a:p>
            <a:pPr algn="ctr"/>
            <a:r>
              <a:rPr lang="ga-IE" dirty="0" smtClean="0">
                <a:latin typeface="Batang" pitchFamily="18" charset="-127"/>
                <a:ea typeface="Batang" pitchFamily="18" charset="-127"/>
              </a:rPr>
              <a:t>An cailín ab áille ag siúl na sráide </a:t>
            </a:r>
          </a:p>
          <a:p>
            <a:pPr algn="ctr"/>
            <a:r>
              <a:rPr lang="ga-IE" dirty="0" smtClean="0">
                <a:latin typeface="Batang" pitchFamily="18" charset="-127"/>
                <a:ea typeface="Batang" pitchFamily="18" charset="-127"/>
              </a:rPr>
              <a:t>A leithéidí ní fhaca tú riamh </a:t>
            </a:r>
          </a:p>
          <a:p>
            <a:pPr algn="ctr"/>
            <a:r>
              <a:rPr lang="ga-IE" dirty="0" smtClean="0">
                <a:latin typeface="Batang" pitchFamily="18" charset="-127"/>
                <a:ea typeface="Batang" pitchFamily="18" charset="-127"/>
              </a:rPr>
              <a:t>Agus bheimis pósta agus sásta inniu </a:t>
            </a:r>
          </a:p>
          <a:p>
            <a:pPr algn="ctr"/>
            <a:r>
              <a:rPr lang="ga-IE" dirty="0" smtClean="0">
                <a:latin typeface="Batang" pitchFamily="18" charset="-127"/>
                <a:ea typeface="Batang" pitchFamily="18" charset="-127"/>
              </a:rPr>
              <a:t>Bheadh páistí ar fud an tí </a:t>
            </a:r>
          </a:p>
          <a:p>
            <a:pPr algn="ctr"/>
            <a:r>
              <a:rPr lang="ga-IE" dirty="0" smtClean="0">
                <a:latin typeface="Batang" pitchFamily="18" charset="-127"/>
                <a:ea typeface="Batang" pitchFamily="18" charset="-127"/>
              </a:rPr>
              <a:t>Ag Gaeilgeoireacht ó dhubh go dubh </a:t>
            </a:r>
          </a:p>
          <a:p>
            <a:pPr algn="ctr"/>
            <a:r>
              <a:rPr lang="ga-IE" dirty="0" smtClean="0">
                <a:latin typeface="Batang" pitchFamily="18" charset="-127"/>
                <a:ea typeface="Batang" pitchFamily="18" charset="-127"/>
              </a:rPr>
              <a:t>Murach a cuid gramadaí. </a:t>
            </a:r>
          </a:p>
          <a:p>
            <a:pPr algn="ctr"/>
            <a:r>
              <a:rPr lang="ga-IE" dirty="0" smtClean="0">
                <a:latin typeface="Batang" pitchFamily="18" charset="-127"/>
                <a:ea typeface="Batang" pitchFamily="18" charset="-127"/>
              </a:rPr>
              <a:t/>
            </a:r>
            <a:br>
              <a:rPr lang="ga-IE" dirty="0" smtClean="0">
                <a:latin typeface="Batang" pitchFamily="18" charset="-127"/>
                <a:ea typeface="Batang" pitchFamily="18" charset="-127"/>
              </a:rPr>
            </a:br>
            <a:r>
              <a:rPr lang="ga-IE" dirty="0" smtClean="0">
                <a:latin typeface="Batang" pitchFamily="18" charset="-127"/>
                <a:ea typeface="Batang" pitchFamily="18" charset="-127"/>
              </a:rPr>
              <a:t>Ó mura bhfuil an tuiseal ginideach agat </a:t>
            </a:r>
          </a:p>
          <a:p>
            <a:pPr algn="ctr"/>
            <a:r>
              <a:rPr lang="ga-IE" dirty="0" smtClean="0">
                <a:latin typeface="Batang" pitchFamily="18" charset="-127"/>
                <a:ea typeface="Batang" pitchFamily="18" charset="-127"/>
              </a:rPr>
              <a:t>Agus slacht ar do chuid 'h'eannaí </a:t>
            </a:r>
          </a:p>
          <a:p>
            <a:pPr algn="ctr"/>
            <a:r>
              <a:rPr lang="ga-IE" dirty="0" smtClean="0">
                <a:latin typeface="Batang" pitchFamily="18" charset="-127"/>
                <a:ea typeface="Batang" pitchFamily="18" charset="-127"/>
              </a:rPr>
              <a:t>Níl suim dá laghad agam ionat </a:t>
            </a:r>
          </a:p>
          <a:p>
            <a:pPr algn="ctr"/>
            <a:r>
              <a:rPr lang="ga-IE" dirty="0" smtClean="0">
                <a:latin typeface="Batang" pitchFamily="18" charset="-127"/>
                <a:ea typeface="Batang" pitchFamily="18" charset="-127"/>
              </a:rPr>
              <a:t>Mar is cinnte go mbrisfidh tú mo chroí </a:t>
            </a:r>
          </a:p>
          <a:p>
            <a:pPr algn="ctr"/>
            <a:r>
              <a:rPr lang="ga-IE" dirty="0" smtClean="0">
                <a:latin typeface="Batang" pitchFamily="18" charset="-127"/>
                <a:ea typeface="Batang" pitchFamily="18" charset="-127"/>
              </a:rPr>
              <a:t>Ach más Gaeilgeoir snasta blasta thú </a:t>
            </a:r>
          </a:p>
          <a:p>
            <a:pPr algn="ctr"/>
            <a:r>
              <a:rPr lang="ga-IE" dirty="0" smtClean="0">
                <a:latin typeface="Batang" pitchFamily="18" charset="-127"/>
                <a:ea typeface="Batang" pitchFamily="18" charset="-127"/>
              </a:rPr>
              <a:t>Is má thuigeann tú cúrsaí gramadaí </a:t>
            </a:r>
          </a:p>
          <a:p>
            <a:pPr algn="ctr"/>
            <a:r>
              <a:rPr lang="ga-IE" dirty="0" smtClean="0">
                <a:latin typeface="Batang" pitchFamily="18" charset="-127"/>
                <a:ea typeface="Batang" pitchFamily="18" charset="-127"/>
              </a:rPr>
              <a:t>Tar trasna na páirce móire chugam </a:t>
            </a:r>
          </a:p>
          <a:p>
            <a:pPr algn="ctr"/>
            <a:r>
              <a:rPr lang="ga-IE" dirty="0" smtClean="0">
                <a:latin typeface="Batang" pitchFamily="18" charset="-127"/>
                <a:ea typeface="Batang" pitchFamily="18" charset="-127"/>
              </a:rPr>
              <a:t>Táim anseo i dtóin an tí. </a:t>
            </a:r>
          </a:p>
          <a:p>
            <a:pPr algn="ctr"/>
            <a:r>
              <a:rPr lang="ga-IE" dirty="0" smtClean="0">
                <a:latin typeface="Batang" pitchFamily="18" charset="-127"/>
                <a:ea typeface="Batang" pitchFamily="18" charset="-127"/>
              </a:rPr>
              <a:t/>
            </a:r>
            <a:br>
              <a:rPr lang="ga-IE" dirty="0" smtClean="0">
                <a:latin typeface="Batang" pitchFamily="18" charset="-127"/>
                <a:ea typeface="Batang" pitchFamily="18" charset="-127"/>
              </a:rPr>
            </a:br>
            <a:r>
              <a:rPr lang="ga-IE" dirty="0" smtClean="0">
                <a:latin typeface="Batang" pitchFamily="18" charset="-127"/>
                <a:ea typeface="Batang" pitchFamily="18" charset="-127"/>
              </a:rPr>
              <a:t>Táim ag siúl an bhóthair uaignigh seo </a:t>
            </a:r>
          </a:p>
          <a:p>
            <a:pPr algn="ctr"/>
            <a:r>
              <a:rPr lang="ga-IE" dirty="0" smtClean="0">
                <a:latin typeface="Batang" pitchFamily="18" charset="-127"/>
                <a:ea typeface="Batang" pitchFamily="18" charset="-127"/>
              </a:rPr>
              <a:t>Le fada fada an lá </a:t>
            </a:r>
          </a:p>
          <a:p>
            <a:pPr algn="ctr"/>
            <a:r>
              <a:rPr lang="ga-IE" dirty="0" smtClean="0">
                <a:latin typeface="Batang" pitchFamily="18" charset="-127"/>
                <a:ea typeface="Batang" pitchFamily="18" charset="-127"/>
              </a:rPr>
              <a:t>Ag cuartú na mná gaelaí i ngach aon áit </a:t>
            </a:r>
          </a:p>
          <a:p>
            <a:pPr algn="ctr"/>
            <a:r>
              <a:rPr lang="ga-IE" dirty="0" smtClean="0">
                <a:latin typeface="Batang" pitchFamily="18" charset="-127"/>
                <a:ea typeface="Batang" pitchFamily="18" charset="-127"/>
              </a:rPr>
              <a:t>Ach faraor, níl sí le fáil </a:t>
            </a:r>
          </a:p>
          <a:p>
            <a:pPr algn="ctr"/>
            <a:r>
              <a:rPr lang="ga-IE" dirty="0" smtClean="0">
                <a:latin typeface="Batang" pitchFamily="18" charset="-127"/>
                <a:ea typeface="Batang" pitchFamily="18" charset="-127"/>
              </a:rPr>
              <a:t>Bean atá tugtha don tuiseal tabharthach </a:t>
            </a:r>
          </a:p>
          <a:p>
            <a:pPr algn="ctr"/>
            <a:r>
              <a:rPr lang="ga-IE" dirty="0" smtClean="0">
                <a:latin typeface="Batang" pitchFamily="18" charset="-127"/>
                <a:ea typeface="Batang" pitchFamily="18" charset="-127"/>
              </a:rPr>
              <a:t>Bean a thuigeann na díochlaontaí </a:t>
            </a:r>
          </a:p>
          <a:p>
            <a:pPr algn="ctr"/>
            <a:r>
              <a:rPr lang="ga-IE" dirty="0" smtClean="0">
                <a:latin typeface="Batang" pitchFamily="18" charset="-127"/>
                <a:ea typeface="Batang" pitchFamily="18" charset="-127"/>
              </a:rPr>
              <a:t>Bean a rachadh chun na leapan liom </a:t>
            </a:r>
          </a:p>
          <a:p>
            <a:pPr algn="ctr"/>
            <a:r>
              <a:rPr lang="ga-IE" dirty="0" smtClean="0">
                <a:latin typeface="Batang" pitchFamily="18" charset="-127"/>
                <a:ea typeface="Batang" pitchFamily="18" charset="-127"/>
              </a:rPr>
              <a:t>Le Graiméar na mBráithre Críostaí </a:t>
            </a:r>
            <a:r>
              <a:rPr lang="ga-IE" dirty="0" smtClean="0"/>
              <a:t/>
            </a:r>
            <a:br>
              <a:rPr lang="ga-IE" dirty="0" smtClean="0"/>
            </a:br>
            <a:r>
              <a:rPr lang="en-IE" dirty="0"/>
              <a:t/>
            </a:r>
            <a:br>
              <a:rPr lang="en-IE" dirty="0"/>
            </a:br>
            <a:endParaRPr lang="en-IE" dirty="0"/>
          </a:p>
        </p:txBody>
      </p:sp>
    </p:spTree>
    <p:extLst>
      <p:ext uri="{BB962C8B-B14F-4D97-AF65-F5344CB8AC3E}">
        <p14:creationId xmlns:p14="http://schemas.microsoft.com/office/powerpoint/2010/main" val="2170814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Ghaeilge sa saol mór		</a:t>
            </a:r>
            <a:r>
              <a:rPr lang="en-IE" sz="1800" b="1" dirty="0" smtClean="0"/>
              <a:t>Amhráin 2</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3" name="TextBox 2"/>
          <p:cNvSpPr txBox="1"/>
          <p:nvPr/>
        </p:nvSpPr>
        <p:spPr>
          <a:xfrm>
            <a:off x="228600" y="1284078"/>
            <a:ext cx="6248400" cy="7017306"/>
          </a:xfrm>
          <a:prstGeom prst="rect">
            <a:avLst/>
          </a:prstGeom>
          <a:noFill/>
        </p:spPr>
        <p:txBody>
          <a:bodyPr wrap="square" rtlCol="0">
            <a:spAutoFit/>
          </a:bodyPr>
          <a:lstStyle/>
          <a:p>
            <a:pPr algn="ctr"/>
            <a:endParaRPr lang="en-IE" dirty="0" smtClean="0"/>
          </a:p>
          <a:p>
            <a:pPr algn="ctr"/>
            <a:r>
              <a:rPr lang="ga-IE" dirty="0" smtClean="0">
                <a:latin typeface="Batang" pitchFamily="18" charset="-127"/>
                <a:ea typeface="Batang" pitchFamily="18" charset="-127"/>
              </a:rPr>
              <a:t>Óra mura bhfuil an tuiseal ginideach agat </a:t>
            </a:r>
          </a:p>
          <a:p>
            <a:pPr algn="ctr"/>
            <a:r>
              <a:rPr lang="ga-IE" dirty="0" smtClean="0">
                <a:latin typeface="Batang" pitchFamily="18" charset="-127"/>
                <a:ea typeface="Batang" pitchFamily="18" charset="-127"/>
              </a:rPr>
              <a:t>Agus slacht ar do chuid 'h'eannaí </a:t>
            </a:r>
          </a:p>
          <a:p>
            <a:pPr algn="ctr"/>
            <a:r>
              <a:rPr lang="ga-IE" dirty="0" smtClean="0">
                <a:latin typeface="Batang" pitchFamily="18" charset="-127"/>
                <a:ea typeface="Batang" pitchFamily="18" charset="-127"/>
              </a:rPr>
              <a:t>Níl suim dá laghad agam ionat </a:t>
            </a:r>
          </a:p>
          <a:p>
            <a:pPr algn="ctr"/>
            <a:r>
              <a:rPr lang="ga-IE" dirty="0" smtClean="0">
                <a:latin typeface="Batang" pitchFamily="18" charset="-127"/>
                <a:ea typeface="Batang" pitchFamily="18" charset="-127"/>
              </a:rPr>
              <a:t>Mar is cinnte go mbrisfidh tú mo chroí </a:t>
            </a:r>
          </a:p>
          <a:p>
            <a:pPr algn="ctr"/>
            <a:r>
              <a:rPr lang="ga-IE" dirty="0" smtClean="0">
                <a:latin typeface="Batang" pitchFamily="18" charset="-127"/>
                <a:ea typeface="Batang" pitchFamily="18" charset="-127"/>
              </a:rPr>
              <a:t>Ach más Gaeilgeoir snasta blasta thú </a:t>
            </a:r>
          </a:p>
          <a:p>
            <a:pPr algn="ctr"/>
            <a:r>
              <a:rPr lang="ga-IE" dirty="0" smtClean="0">
                <a:latin typeface="Batang" pitchFamily="18" charset="-127"/>
                <a:ea typeface="Batang" pitchFamily="18" charset="-127"/>
              </a:rPr>
              <a:t>Is má thuigeann tú cúrsaí gramadaí </a:t>
            </a:r>
          </a:p>
          <a:p>
            <a:pPr algn="ctr"/>
            <a:r>
              <a:rPr lang="ga-IE" dirty="0" smtClean="0">
                <a:latin typeface="Batang" pitchFamily="18" charset="-127"/>
                <a:ea typeface="Batang" pitchFamily="18" charset="-127"/>
              </a:rPr>
              <a:t>Tar trasna na sráide caoile chugam </a:t>
            </a:r>
          </a:p>
          <a:p>
            <a:pPr algn="ctr"/>
            <a:r>
              <a:rPr lang="ga-IE" dirty="0" smtClean="0">
                <a:latin typeface="Batang" pitchFamily="18" charset="-127"/>
                <a:ea typeface="Batang" pitchFamily="18" charset="-127"/>
              </a:rPr>
              <a:t>Táim anseo i dtóin an tí.</a:t>
            </a:r>
          </a:p>
          <a:p>
            <a:pPr algn="ctr"/>
            <a:endParaRPr lang="ga-IE" dirty="0" smtClean="0">
              <a:latin typeface="Batang" pitchFamily="18" charset="-127"/>
              <a:ea typeface="Batang" pitchFamily="18" charset="-127"/>
            </a:endParaRPr>
          </a:p>
          <a:p>
            <a:pPr algn="ctr"/>
            <a:r>
              <a:rPr lang="ga-IE" dirty="0" smtClean="0">
                <a:latin typeface="Batang" pitchFamily="18" charset="-127"/>
                <a:ea typeface="Batang" pitchFamily="18" charset="-127"/>
              </a:rPr>
              <a:t>Mar sin más tú an cailín seo </a:t>
            </a:r>
          </a:p>
          <a:p>
            <a:pPr algn="ctr"/>
            <a:r>
              <a:rPr lang="ga-IE" dirty="0" smtClean="0">
                <a:latin typeface="Batang" pitchFamily="18" charset="-127"/>
                <a:ea typeface="Batang" pitchFamily="18" charset="-127"/>
              </a:rPr>
              <a:t>Is má tá tú i do shaineolaí </a:t>
            </a:r>
          </a:p>
          <a:p>
            <a:pPr algn="ctr"/>
            <a:r>
              <a:rPr lang="ga-IE" dirty="0" smtClean="0">
                <a:latin typeface="Batang" pitchFamily="18" charset="-127"/>
                <a:ea typeface="Batang" pitchFamily="18" charset="-127"/>
              </a:rPr>
              <a:t>Ar rangabháil na deacrachta </a:t>
            </a:r>
          </a:p>
          <a:p>
            <a:pPr algn="ctr"/>
            <a:r>
              <a:rPr lang="ga-IE" dirty="0" smtClean="0">
                <a:latin typeface="Batang" pitchFamily="18" charset="-127"/>
                <a:ea typeface="Batang" pitchFamily="18" charset="-127"/>
              </a:rPr>
              <a:t>Gan trácht ar na tréaniolraí </a:t>
            </a:r>
          </a:p>
          <a:p>
            <a:pPr algn="ctr"/>
            <a:r>
              <a:rPr lang="ga-IE" dirty="0" smtClean="0">
                <a:latin typeface="Batang" pitchFamily="18" charset="-127"/>
                <a:ea typeface="Batang" pitchFamily="18" charset="-127"/>
              </a:rPr>
              <a:t>Má bhaineann tú pléisiúr as na cosain chaola </a:t>
            </a:r>
          </a:p>
          <a:p>
            <a:pPr algn="ctr"/>
            <a:r>
              <a:rPr lang="ga-IE" dirty="0" smtClean="0">
                <a:latin typeface="Batang" pitchFamily="18" charset="-127"/>
                <a:ea typeface="Batang" pitchFamily="18" charset="-127"/>
              </a:rPr>
              <a:t>Más maith leat an briathar saor </a:t>
            </a:r>
          </a:p>
          <a:p>
            <a:pPr algn="ctr"/>
            <a:r>
              <a:rPr lang="ga-IE" dirty="0" smtClean="0">
                <a:latin typeface="Batang" pitchFamily="18" charset="-127"/>
                <a:ea typeface="Batang" pitchFamily="18" charset="-127"/>
              </a:rPr>
              <a:t>Tar liomsa a stóirín nó go n-éalóidh muid le chéile </a:t>
            </a:r>
          </a:p>
          <a:p>
            <a:pPr algn="ctr"/>
            <a:r>
              <a:rPr lang="ga-IE" dirty="0" smtClean="0">
                <a:latin typeface="Batang" pitchFamily="18" charset="-127"/>
                <a:ea typeface="Batang" pitchFamily="18" charset="-127"/>
              </a:rPr>
              <a:t>Ach ar dtús, scrúdú beag gramadaí. </a:t>
            </a:r>
          </a:p>
          <a:p>
            <a:pPr algn="ctr"/>
            <a:r>
              <a:rPr lang="ga-IE" dirty="0" smtClean="0">
                <a:latin typeface="Batang" pitchFamily="18" charset="-127"/>
                <a:ea typeface="Batang" pitchFamily="18" charset="-127"/>
              </a:rPr>
              <a:t/>
            </a:r>
            <a:br>
              <a:rPr lang="ga-IE" dirty="0" smtClean="0">
                <a:latin typeface="Batang" pitchFamily="18" charset="-127"/>
                <a:ea typeface="Batang" pitchFamily="18" charset="-127"/>
              </a:rPr>
            </a:br>
            <a:r>
              <a:rPr lang="ga-IE" dirty="0" smtClean="0">
                <a:latin typeface="Batang" pitchFamily="18" charset="-127"/>
                <a:ea typeface="Batang" pitchFamily="18" charset="-127"/>
              </a:rPr>
              <a:t>Óra mura bhfuil an tuiseal ginideach agat </a:t>
            </a:r>
          </a:p>
          <a:p>
            <a:pPr algn="ctr"/>
            <a:r>
              <a:rPr lang="ga-IE" dirty="0" smtClean="0">
                <a:latin typeface="Batang" pitchFamily="18" charset="-127"/>
                <a:ea typeface="Batang" pitchFamily="18" charset="-127"/>
              </a:rPr>
              <a:t>Agus slacht ar do chuid 'h'eannaí </a:t>
            </a:r>
          </a:p>
          <a:p>
            <a:pPr algn="ctr"/>
            <a:r>
              <a:rPr lang="ga-IE" dirty="0" smtClean="0">
                <a:latin typeface="Batang" pitchFamily="18" charset="-127"/>
                <a:ea typeface="Batang" pitchFamily="18" charset="-127"/>
              </a:rPr>
              <a:t>Níl suim dá laghad agam ionat </a:t>
            </a:r>
          </a:p>
          <a:p>
            <a:pPr algn="ctr"/>
            <a:r>
              <a:rPr lang="ga-IE" dirty="0" smtClean="0">
                <a:latin typeface="Batang" pitchFamily="18" charset="-127"/>
                <a:ea typeface="Batang" pitchFamily="18" charset="-127"/>
              </a:rPr>
              <a:t>Mar is cinnte go mbrisfidh tú mo chroí </a:t>
            </a:r>
          </a:p>
          <a:p>
            <a:pPr algn="ctr"/>
            <a:r>
              <a:rPr lang="ga-IE" dirty="0" smtClean="0">
                <a:latin typeface="Batang" pitchFamily="18" charset="-127"/>
                <a:ea typeface="Batang" pitchFamily="18" charset="-127"/>
              </a:rPr>
              <a:t>Ach más Gaeilgeoir snasta blasta thú </a:t>
            </a:r>
          </a:p>
          <a:p>
            <a:pPr algn="ctr"/>
            <a:r>
              <a:rPr lang="ga-IE" dirty="0" smtClean="0">
                <a:latin typeface="Batang" pitchFamily="18" charset="-127"/>
                <a:ea typeface="Batang" pitchFamily="18" charset="-127"/>
              </a:rPr>
              <a:t>Is má thuigeann tú cúrsaí gramadaí</a:t>
            </a:r>
            <a:endParaRPr lang="ga-IE" dirty="0" smtClean="0">
              <a:latin typeface="Batang" pitchFamily="18" charset="-127"/>
              <a:ea typeface="Batang" pitchFamily="18" charset="-127"/>
            </a:endParaRPr>
          </a:p>
        </p:txBody>
      </p:sp>
    </p:spTree>
    <p:extLst>
      <p:ext uri="{BB962C8B-B14F-4D97-AF65-F5344CB8AC3E}">
        <p14:creationId xmlns:p14="http://schemas.microsoft.com/office/powerpoint/2010/main" val="1362943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en-IE" sz="1800" b="1" dirty="0" smtClean="0"/>
              <a:t>Amhráin 3</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3" name="TextBox 2"/>
          <p:cNvSpPr txBox="1"/>
          <p:nvPr/>
        </p:nvSpPr>
        <p:spPr>
          <a:xfrm>
            <a:off x="228600" y="1284078"/>
            <a:ext cx="6248400" cy="7386638"/>
          </a:xfrm>
          <a:prstGeom prst="rect">
            <a:avLst/>
          </a:prstGeom>
          <a:noFill/>
        </p:spPr>
        <p:txBody>
          <a:bodyPr wrap="square" rtlCol="0">
            <a:spAutoFit/>
          </a:bodyPr>
          <a:lstStyle/>
          <a:p>
            <a:pPr algn="ctr"/>
            <a:r>
              <a:rPr lang="en-IE" dirty="0" smtClean="0">
                <a:latin typeface="Batang" pitchFamily="18" charset="-127"/>
                <a:ea typeface="Batang" pitchFamily="18" charset="-127"/>
              </a:rPr>
              <a:t>Tar </a:t>
            </a:r>
            <a:r>
              <a:rPr lang="en-IE" dirty="0">
                <a:latin typeface="Batang" pitchFamily="18" charset="-127"/>
                <a:ea typeface="Batang" pitchFamily="18" charset="-127"/>
              </a:rPr>
              <a:t>trasna na páirce móire chugam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Tar </a:t>
            </a:r>
            <a:r>
              <a:rPr lang="en-IE" dirty="0">
                <a:latin typeface="Batang" pitchFamily="18" charset="-127"/>
                <a:ea typeface="Batang" pitchFamily="18" charset="-127"/>
              </a:rPr>
              <a:t>trasna na sráide caoile chugam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Tar </a:t>
            </a:r>
            <a:r>
              <a:rPr lang="en-IE" dirty="0">
                <a:latin typeface="Batang" pitchFamily="18" charset="-127"/>
                <a:ea typeface="Batang" pitchFamily="18" charset="-127"/>
              </a:rPr>
              <a:t>trasna na leabharlainne ciúine chugam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Tar </a:t>
            </a:r>
            <a:r>
              <a:rPr lang="en-IE" dirty="0">
                <a:latin typeface="Batang" pitchFamily="18" charset="-127"/>
                <a:ea typeface="Batang" pitchFamily="18" charset="-127"/>
              </a:rPr>
              <a:t>trasna na farraige gairbhe chugam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Tar </a:t>
            </a:r>
            <a:r>
              <a:rPr lang="en-IE" dirty="0">
                <a:latin typeface="Batang" pitchFamily="18" charset="-127"/>
                <a:ea typeface="Batang" pitchFamily="18" charset="-127"/>
              </a:rPr>
              <a:t>trasna na carraige duibhe chugam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Tar </a:t>
            </a:r>
            <a:r>
              <a:rPr lang="en-IE" dirty="0">
                <a:latin typeface="Batang" pitchFamily="18" charset="-127"/>
                <a:ea typeface="Batang" pitchFamily="18" charset="-127"/>
              </a:rPr>
              <a:t>trasna na </a:t>
            </a:r>
            <a:r>
              <a:rPr lang="en-IE" dirty="0" smtClean="0">
                <a:latin typeface="Batang" pitchFamily="18" charset="-127"/>
                <a:ea typeface="Batang" pitchFamily="18" charset="-127"/>
              </a:rPr>
              <a:t>líomanáide </a:t>
            </a:r>
            <a:r>
              <a:rPr lang="en-IE" dirty="0">
                <a:latin typeface="Batang" pitchFamily="18" charset="-127"/>
                <a:ea typeface="Batang" pitchFamily="18" charset="-127"/>
              </a:rPr>
              <a:t>báine chugam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Táim </a:t>
            </a:r>
            <a:r>
              <a:rPr lang="en-IE" dirty="0">
                <a:latin typeface="Batang" pitchFamily="18" charset="-127"/>
                <a:ea typeface="Batang" pitchFamily="18" charset="-127"/>
              </a:rPr>
              <a:t>anseo i dtóin an tí. </a:t>
            </a:r>
            <a:br>
              <a:rPr lang="en-IE" dirty="0">
                <a:latin typeface="Batang" pitchFamily="18" charset="-127"/>
                <a:ea typeface="Batang" pitchFamily="18" charset="-127"/>
              </a:rPr>
            </a:b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Bheimis </a:t>
            </a:r>
            <a:r>
              <a:rPr lang="en-IE" dirty="0">
                <a:latin typeface="Batang" pitchFamily="18" charset="-127"/>
                <a:ea typeface="Batang" pitchFamily="18" charset="-127"/>
              </a:rPr>
              <a:t>pósta agus sásta inniu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Bheadh </a:t>
            </a:r>
            <a:r>
              <a:rPr lang="en-IE" dirty="0">
                <a:latin typeface="Batang" pitchFamily="18" charset="-127"/>
                <a:ea typeface="Batang" pitchFamily="18" charset="-127"/>
              </a:rPr>
              <a:t>páistí ar fud an tí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Ag Gaeilgeoireacht </a:t>
            </a:r>
            <a:r>
              <a:rPr lang="en-IE" dirty="0">
                <a:latin typeface="Batang" pitchFamily="18" charset="-127"/>
                <a:ea typeface="Batang" pitchFamily="18" charset="-127"/>
              </a:rPr>
              <a:t>ó dhubh go dubh </a:t>
            </a:r>
            <a:endParaRPr lang="en-IE" dirty="0" smtClean="0">
              <a:latin typeface="Batang" pitchFamily="18" charset="-127"/>
              <a:ea typeface="Batang" pitchFamily="18" charset="-127"/>
            </a:endParaRPr>
          </a:p>
          <a:p>
            <a:pPr algn="ctr"/>
            <a:r>
              <a:rPr lang="en-IE" dirty="0" smtClean="0">
                <a:latin typeface="Batang" pitchFamily="18" charset="-127"/>
                <a:ea typeface="Batang" pitchFamily="18" charset="-127"/>
              </a:rPr>
              <a:t>Murach </a:t>
            </a:r>
            <a:r>
              <a:rPr lang="en-IE" dirty="0">
                <a:latin typeface="Batang" pitchFamily="18" charset="-127"/>
                <a:ea typeface="Batang" pitchFamily="18" charset="-127"/>
              </a:rPr>
              <a:t>a cuid gramadaí. </a:t>
            </a:r>
            <a:endParaRPr lang="en-IE" dirty="0" smtClean="0">
              <a:latin typeface="Batang" pitchFamily="18" charset="-127"/>
              <a:ea typeface="Batang" pitchFamily="18" charset="-127"/>
            </a:endParaRPr>
          </a:p>
          <a:p>
            <a:pPr algn="ctr"/>
            <a:endParaRPr lang="en-IE" dirty="0"/>
          </a:p>
          <a:p>
            <a:pPr algn="just"/>
            <a:r>
              <a:rPr lang="en-IE" b="1" dirty="0" smtClean="0"/>
              <a:t>Tasc</a:t>
            </a:r>
          </a:p>
          <a:p>
            <a:pPr marL="342900" indent="-342900" algn="just">
              <a:buFont typeface="+mj-lt"/>
              <a:buAutoNum type="arabicPeriod"/>
            </a:pPr>
            <a:r>
              <a:rPr lang="en-IE" sz="2400" dirty="0" smtClean="0"/>
              <a:t>Cuir líne faoi gach ainmfhocal atá sa tuiseal ginideach.</a:t>
            </a:r>
          </a:p>
          <a:p>
            <a:pPr marL="342900" indent="-342900" algn="just">
              <a:buFont typeface="+mj-lt"/>
              <a:buAutoNum type="arabicPeriod"/>
            </a:pPr>
            <a:endParaRPr lang="en-IE" sz="2400" dirty="0"/>
          </a:p>
          <a:p>
            <a:pPr marL="342900" indent="-342900" algn="just">
              <a:buFont typeface="+mj-lt"/>
              <a:buAutoNum type="arabicPeriod"/>
            </a:pPr>
            <a:r>
              <a:rPr lang="en-IE" sz="2400" dirty="0" smtClean="0"/>
              <a:t>Cuir ciorcal timpeall gach aidiacht atá sa tuiseal ginideach. </a:t>
            </a:r>
          </a:p>
          <a:p>
            <a:pPr algn="just"/>
            <a:r>
              <a:rPr lang="en-IE" dirty="0" smtClean="0"/>
              <a:t> </a:t>
            </a:r>
          </a:p>
          <a:p>
            <a:pPr algn="just"/>
            <a:r>
              <a:rPr lang="en-IE" b="1" dirty="0" smtClean="0"/>
              <a:t>Plé </a:t>
            </a:r>
          </a:p>
          <a:p>
            <a:pPr algn="just"/>
            <a:r>
              <a:rPr lang="en-IE" sz="2400" dirty="0" smtClean="0"/>
              <a:t>Ar mhaith leat féin duine le Gaeilge a phósadh agus páiste a thógáil le Gaeilge? Cén fáth?</a:t>
            </a:r>
            <a:endParaRPr lang="en-IE" sz="2400" dirty="0"/>
          </a:p>
          <a:p>
            <a:pPr algn="just"/>
            <a:endParaRPr lang="en-IE" dirty="0"/>
          </a:p>
        </p:txBody>
      </p:sp>
    </p:spTree>
    <p:extLst>
      <p:ext uri="{BB962C8B-B14F-4D97-AF65-F5344CB8AC3E}">
        <p14:creationId xmlns:p14="http://schemas.microsoft.com/office/powerpoint/2010/main" val="1608776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An Ghaeilge sa saol mór		</a:t>
            </a:r>
            <a:r>
              <a:rPr lang="en-IE" sz="3300" b="1" dirty="0"/>
              <a:t> </a:t>
            </a:r>
            <a:r>
              <a:rPr lang="en-IE" sz="3300" b="1" dirty="0" smtClean="0"/>
              <a:t> </a:t>
            </a:r>
            <a:r>
              <a:rPr lang="ga-IE" sz="1800" b="1" dirty="0" smtClean="0"/>
              <a:t>Iarphlé</a:t>
            </a:r>
            <a:r>
              <a:rPr lang="en-IE" sz="1800" b="1" dirty="0" smtClean="0"/>
              <a:t> </a:t>
            </a:r>
            <a:r>
              <a:rPr lang="en-IE" sz="1800" b="1" dirty="0" smtClean="0"/>
              <a:t>2</a:t>
            </a:r>
            <a:endParaRPr lang="ga-IE" sz="1800" dirty="0"/>
          </a:p>
        </p:txBody>
      </p:sp>
      <p:sp>
        <p:nvSpPr>
          <p:cNvPr id="5" name="Right Arrow 4"/>
          <p:cNvSpPr/>
          <p:nvPr/>
        </p:nvSpPr>
        <p:spPr>
          <a:xfrm>
            <a:off x="155575" y="1001385"/>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48828"/>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3" name="TextBox 2"/>
          <p:cNvSpPr txBox="1"/>
          <p:nvPr/>
        </p:nvSpPr>
        <p:spPr>
          <a:xfrm>
            <a:off x="155575" y="1266825"/>
            <a:ext cx="6344429" cy="3785652"/>
          </a:xfrm>
          <a:prstGeom prst="rect">
            <a:avLst/>
          </a:prstGeom>
          <a:noFill/>
        </p:spPr>
        <p:txBody>
          <a:bodyPr wrap="square" rtlCol="0">
            <a:spAutoFit/>
          </a:bodyPr>
          <a:lstStyle/>
          <a:p>
            <a:pPr algn="ctr"/>
            <a:r>
              <a:rPr lang="en-IE" sz="2400" b="1" dirty="0" smtClean="0"/>
              <a:t>Geandáil Ghasta</a:t>
            </a:r>
          </a:p>
          <a:p>
            <a:pPr algn="just"/>
            <a:r>
              <a:rPr lang="ga-IE" dirty="0" smtClean="0"/>
              <a:t>Tá seans maith ann go bhfreastalóidh tú ar chóisir ‘Geandáil Ghasta’ agus tú i do mhac léinn. Bíonn ort siúl timpeall an tseomra ag déanamh comhrá ar feadh nóiméad amháin le daoine éagsúla. Ag deireadh na hoíche roghnaíonn tú an duine ar mhaith leat buaileadh leis arís, bunaithe ar na comhráite a bhí agaibh. </a:t>
            </a:r>
          </a:p>
          <a:p>
            <a:pPr algn="just"/>
            <a:endParaRPr lang="ga-IE" dirty="0" smtClean="0"/>
          </a:p>
          <a:p>
            <a:pPr algn="just"/>
            <a:r>
              <a:rPr lang="ga-IE" dirty="0" smtClean="0"/>
              <a:t>Ar ndóigh, níl tú ag cuardach do ghrá geal anseo sa rang inniu, ach bain triail as an ngníomhaíocht seo chun cleachtadh a dhéanamh ar an gcineál sin imeachta. </a:t>
            </a:r>
          </a:p>
          <a:p>
            <a:pPr algn="just"/>
            <a:endParaRPr lang="ga-IE" dirty="0" smtClean="0"/>
          </a:p>
          <a:p>
            <a:pPr algn="just"/>
            <a:r>
              <a:rPr lang="ga-IE" dirty="0" smtClean="0"/>
              <a:t>Siúl timpeall an ranga agus labhair le daoine éagsúla faoi na topaicí áirithe seo ar feadh </a:t>
            </a:r>
            <a:r>
              <a:rPr lang="ga-IE" b="1" dirty="0" smtClean="0"/>
              <a:t>nóiméad amháin</a:t>
            </a:r>
            <a:r>
              <a:rPr lang="ga-IE" dirty="0" smtClean="0"/>
              <a:t>. </a:t>
            </a:r>
            <a:endParaRPr lang="ga-IE" dirty="0" smtClean="0"/>
          </a:p>
        </p:txBody>
      </p:sp>
      <p:graphicFrame>
        <p:nvGraphicFramePr>
          <p:cNvPr id="7" name="Table 6"/>
          <p:cNvGraphicFramePr>
            <a:graphicFrameLocks noGrp="1"/>
          </p:cNvGraphicFramePr>
          <p:nvPr>
            <p:extLst>
              <p:ext uri="{D42A27DB-BD31-4B8C-83A1-F6EECF244321}">
                <p14:modId xmlns:p14="http://schemas.microsoft.com/office/powerpoint/2010/main" val="2358557177"/>
              </p:ext>
            </p:extLst>
          </p:nvPr>
        </p:nvGraphicFramePr>
        <p:xfrm>
          <a:off x="307976" y="5181600"/>
          <a:ext cx="6192028" cy="3200400"/>
        </p:xfrm>
        <a:graphic>
          <a:graphicData uri="http://schemas.openxmlformats.org/drawingml/2006/table">
            <a:tbl>
              <a:tblPr bandRow="1">
                <a:tableStyleId>{D03447BB-5D67-496B-8E87-E561075AD55C}</a:tableStyleId>
              </a:tblPr>
              <a:tblGrid>
                <a:gridCol w="1548007"/>
                <a:gridCol w="1548007"/>
                <a:gridCol w="1548007"/>
                <a:gridCol w="1548007"/>
              </a:tblGrid>
              <a:tr h="370840">
                <a:tc>
                  <a:txBody>
                    <a:bodyPr/>
                    <a:lstStyle/>
                    <a:p>
                      <a:pPr algn="ctr"/>
                      <a:r>
                        <a:rPr lang="ga-IE" noProof="0" dirty="0" smtClean="0"/>
                        <a:t>madraí nó cait?</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prátaí nó sceallóga?</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Madonna nó Lady Gaga? </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cathracha nó</a:t>
                      </a:r>
                      <a:r>
                        <a:rPr lang="ga-IE" baseline="0" noProof="0" dirty="0" smtClean="0"/>
                        <a:t>  tuath?</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ga-IE" noProof="0" dirty="0" smtClean="0"/>
                        <a:t>cairde nó teaghlach?</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amuigh nó </a:t>
                      </a:r>
                      <a:r>
                        <a:rPr lang="ga-IE" baseline="0" noProof="0" dirty="0" smtClean="0"/>
                        <a:t>istigh?</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Gaeilge nó Béarla?</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samhradh nó earrach?</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ga-IE" noProof="0" dirty="0" smtClean="0"/>
                        <a:t>feoil nó glasraí?</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eolaíocht nó litríocht?</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seandachtaí nó rudaí nua?</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spórt nó scannáin?</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ga-IE" noProof="0" dirty="0" smtClean="0"/>
                        <a:t>an dath dubh</a:t>
                      </a:r>
                      <a:r>
                        <a:rPr lang="ga-IE" baseline="0" noProof="0" dirty="0" smtClean="0"/>
                        <a:t> nó bán?</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BBC nó RTÉ</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rac-cheol</a:t>
                      </a:r>
                      <a:r>
                        <a:rPr lang="ga-IE" baseline="0" noProof="0" dirty="0" smtClean="0"/>
                        <a:t> nó popcheol</a:t>
                      </a:r>
                      <a:r>
                        <a:rPr lang="ga-IE" noProof="0" dirty="0" smtClean="0"/>
                        <a:t>?</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deochanna teo</a:t>
                      </a:r>
                      <a:r>
                        <a:rPr lang="ga-IE" baseline="0" noProof="0" dirty="0" smtClean="0"/>
                        <a:t> nó fuara?</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ga-IE" noProof="0" dirty="0" smtClean="0"/>
                        <a:t>an</a:t>
                      </a:r>
                      <a:r>
                        <a:rPr lang="ga-IE" baseline="0" noProof="0" dirty="0" smtClean="0"/>
                        <a:t> teilifís nó leabhair?</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cóisirí nó dioscónna?</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rothaíocht</a:t>
                      </a:r>
                      <a:r>
                        <a:rPr lang="ga-IE" baseline="0" noProof="0" dirty="0" smtClean="0"/>
                        <a:t> nó siúl?</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ga-IE" noProof="0" dirty="0" smtClean="0"/>
                        <a:t>fón cliste nó iPhone?</a:t>
                      </a:r>
                      <a:endParaRPr lang="ga-IE"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3171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B6973"/>
      </a:dk2>
      <a:lt2>
        <a:srgbClr val="E7ECED"/>
      </a:lt2>
      <a:accent1>
        <a:srgbClr val="C4E672"/>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50EA9F63998145A95C2315B447BDE8" ma:contentTypeVersion="0" ma:contentTypeDescription="Create a new document." ma:contentTypeScope="" ma:versionID="5c4be647ffc6e3430b20c7869584410b">
  <xsd:schema xmlns:xsd="http://www.w3.org/2001/XMLSchema" xmlns:xs="http://www.w3.org/2001/XMLSchema" xmlns:p="http://schemas.microsoft.com/office/2006/metadata/properties" targetNamespace="http://schemas.microsoft.com/office/2006/metadata/properties" ma:root="true" ma:fieldsID="edcfe7aba00f2d1c7eec7339c8e90d9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129F24-6D38-4EE6-A7C0-1A3284820BF5}">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F84BDD96-0B1F-48E1-99E2-293D823D0DA7}">
  <ds:schemaRefs>
    <ds:schemaRef ds:uri="http://schemas.microsoft.com/sharepoint/v3/contenttype/forms"/>
  </ds:schemaRefs>
</ds:datastoreItem>
</file>

<file path=customXml/itemProps3.xml><?xml version="1.0" encoding="utf-8"?>
<ds:datastoreItem xmlns:ds="http://schemas.openxmlformats.org/officeDocument/2006/customXml" ds:itemID="{75FDF92C-60EF-47D4-89D6-8B504B5938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4155</TotalTime>
  <Words>756</Words>
  <Application>Microsoft Office PowerPoint</Application>
  <PresentationFormat>On-screen Show (4:3)</PresentationFormat>
  <Paragraphs>165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Batang</vt:lpstr>
      <vt:lpstr>AR CENA</vt:lpstr>
      <vt:lpstr>Arial</vt:lpstr>
      <vt:lpstr>Calibri</vt:lpstr>
      <vt:lpstr>Wingdings</vt:lpstr>
      <vt:lpstr>Office Theme</vt:lpstr>
      <vt:lpstr>An Ghaeilge sa saol mór         Réamhobair 1</vt:lpstr>
      <vt:lpstr>An Ghaeilge sa saol mór         Réamhobair 2</vt:lpstr>
      <vt:lpstr>An Ghaeilge sa saol mór         Réamhobair 3</vt:lpstr>
      <vt:lpstr>An Ghaeilge sa saol mór              Éisteacht</vt:lpstr>
      <vt:lpstr>An Ghaeilge sa saol mór              Iarphlé 1</vt:lpstr>
      <vt:lpstr>An Ghaeilge sa saol mór            Amhráin 1</vt:lpstr>
      <vt:lpstr>Ag Ghaeilge sa saol mór  Amhráin 2</vt:lpstr>
      <vt:lpstr>An Ghaeilge sa saol mór  Amhráin 3</vt:lpstr>
      <vt:lpstr>An Ghaeilge sa saol mór    Iarphlé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Spriocanna Staidéir</dc:title>
  <dc:creator>Úna Nic Gabhann</dc:creator>
  <cp:lastModifiedBy>Riarachán</cp:lastModifiedBy>
  <cp:revision>182</cp:revision>
  <cp:lastPrinted>2014-01-07T20:23:45Z</cp:lastPrinted>
  <dcterms:created xsi:type="dcterms:W3CDTF">2006-08-16T00:00:00Z</dcterms:created>
  <dcterms:modified xsi:type="dcterms:W3CDTF">2014-02-28T12:11:50Z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0x010100D050EA9F63998145A95C2315B447BDE8</vt:lpwstr>
  </property>
</Properties>
</file>