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100" d="100"/>
          <a:sy n="100" d="100"/>
        </p:scale>
        <p:origin x="-1008" y="25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066800"/>
            <a:ext cx="5943600" cy="7391400"/>
          </a:xfrm>
        </p:spPr>
        <p:txBody>
          <a:bodyPr>
            <a:normAutofit/>
          </a:bodyPr>
          <a:lstStyle/>
          <a:p>
            <a:pPr algn="l"/>
            <a:r>
              <a:rPr lang="en-IE" sz="2000" dirty="0" smtClean="0">
                <a:solidFill>
                  <a:schemeClr val="tx1"/>
                </a:solidFill>
              </a:rPr>
              <a:t>Déan plé leis an duine in aice leat ar na briathra seo thíos atá san aimsir fháistineach. Cad iad na difríochtaí idir na briathra sa dá bhosca? Cén fáth?</a:t>
            </a: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endParaRPr lang="en-IE" sz="2000" dirty="0" smtClean="0">
              <a:solidFill>
                <a:schemeClr val="tx1"/>
              </a:solidFill>
            </a:endParaRPr>
          </a:p>
          <a:p>
            <a:pPr algn="l"/>
            <a:r>
              <a:rPr lang="en-IE" sz="2000" dirty="0" smtClean="0">
                <a:solidFill>
                  <a:schemeClr val="tx1"/>
                </a:solidFill>
              </a:rPr>
              <a:t>Anois, cuir na deirí céanna i bhfeidhm sna briathra seo agus ná déan dearmad den riail sin ‘caol le caol agus leathan an leathan’.</a:t>
            </a:r>
            <a:endParaRPr lang="en-GB" sz="2000" dirty="0" smtClean="0">
              <a:solidFill>
                <a:schemeClr val="tx1"/>
              </a:solidFill>
            </a:endParaRPr>
          </a:p>
          <a:p>
            <a:pPr algn="l"/>
            <a:endParaRPr lang="en-GB" sz="27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5829300" cy="838200"/>
          </a:xfrm>
        </p:spPr>
        <p:txBody>
          <a:bodyPr>
            <a:normAutofit/>
          </a:bodyPr>
          <a:lstStyle/>
          <a:p>
            <a:pPr algn="l"/>
            <a:r>
              <a:rPr lang="en-IE" sz="3200" b="1" dirty="0" smtClean="0"/>
              <a:t>An Aimsir Fháistineach		</a:t>
            </a:r>
            <a:endParaRPr lang="ga-IE" sz="3200" b="1" dirty="0"/>
          </a:p>
        </p:txBody>
      </p:sp>
      <p:sp>
        <p:nvSpPr>
          <p:cNvPr id="8" name="Right Arrow 7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2209800"/>
          <a:ext cx="45720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b="1" u="sng" dirty="0" smtClean="0"/>
                        <a:t>Cuir</a:t>
                      </a:r>
                    </a:p>
                    <a:p>
                      <a:r>
                        <a:rPr lang="en-IE" dirty="0" smtClean="0"/>
                        <a:t>Cuirfidh  mé</a:t>
                      </a:r>
                    </a:p>
                    <a:p>
                      <a:r>
                        <a:rPr lang="en-IE" dirty="0" smtClean="0"/>
                        <a:t>Cuirfidh tú</a:t>
                      </a:r>
                    </a:p>
                    <a:p>
                      <a:r>
                        <a:rPr lang="en-IE" dirty="0" smtClean="0"/>
                        <a:t>Cuirfidh sé / sí</a:t>
                      </a:r>
                    </a:p>
                    <a:p>
                      <a:r>
                        <a:rPr lang="en-IE" dirty="0" smtClean="0"/>
                        <a:t>Cuirimid</a:t>
                      </a:r>
                    </a:p>
                    <a:p>
                      <a:r>
                        <a:rPr lang="en-IE" dirty="0" smtClean="0"/>
                        <a:t>Cuirfidh sibh</a:t>
                      </a:r>
                    </a:p>
                    <a:p>
                      <a:r>
                        <a:rPr lang="en-IE" dirty="0" smtClean="0"/>
                        <a:t>Cuirfidh siad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An gcuirfidh sibh</a:t>
                      </a:r>
                    </a:p>
                    <a:p>
                      <a:r>
                        <a:rPr lang="en-IE" dirty="0" smtClean="0"/>
                        <a:t>Cuirfidh / ní chuirfidh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u="sng" dirty="0" smtClean="0"/>
                        <a:t>Éirigh</a:t>
                      </a:r>
                    </a:p>
                    <a:p>
                      <a:r>
                        <a:rPr lang="en-IE" dirty="0" smtClean="0"/>
                        <a:t>Éireoidh</a:t>
                      </a:r>
                      <a:r>
                        <a:rPr lang="en-IE" baseline="0" dirty="0" smtClean="0"/>
                        <a:t> mé</a:t>
                      </a:r>
                    </a:p>
                    <a:p>
                      <a:r>
                        <a:rPr lang="en-IE" dirty="0" smtClean="0"/>
                        <a:t>Éireoidh</a:t>
                      </a:r>
                      <a:r>
                        <a:rPr lang="en-IE" baseline="0" dirty="0" smtClean="0"/>
                        <a:t>  tú</a:t>
                      </a:r>
                    </a:p>
                    <a:p>
                      <a:r>
                        <a:rPr lang="en-IE" dirty="0" smtClean="0"/>
                        <a:t>Éireoidh</a:t>
                      </a:r>
                      <a:r>
                        <a:rPr lang="en-IE" baseline="0" dirty="0" smtClean="0"/>
                        <a:t>  sé / sí</a:t>
                      </a:r>
                    </a:p>
                    <a:p>
                      <a:r>
                        <a:rPr lang="en-IE" baseline="0" dirty="0" smtClean="0"/>
                        <a:t>Éireoimid</a:t>
                      </a:r>
                    </a:p>
                    <a:p>
                      <a:r>
                        <a:rPr lang="en-IE" dirty="0" smtClean="0"/>
                        <a:t>Éireoidh</a:t>
                      </a:r>
                      <a:r>
                        <a:rPr lang="en-IE" baseline="0" dirty="0" smtClean="0"/>
                        <a:t>  sibh</a:t>
                      </a:r>
                    </a:p>
                    <a:p>
                      <a:r>
                        <a:rPr lang="en-IE" dirty="0" smtClean="0"/>
                        <a:t>Éireoidh</a:t>
                      </a:r>
                      <a:r>
                        <a:rPr lang="en-IE" baseline="0" dirty="0" smtClean="0"/>
                        <a:t>  siad</a:t>
                      </a:r>
                    </a:p>
                    <a:p>
                      <a:endParaRPr lang="en-IE" baseline="0" dirty="0" smtClean="0"/>
                    </a:p>
                    <a:p>
                      <a:r>
                        <a:rPr lang="en-IE" baseline="0" dirty="0" smtClean="0"/>
                        <a:t>An éireoidh tú?</a:t>
                      </a:r>
                    </a:p>
                    <a:p>
                      <a:r>
                        <a:rPr lang="en-IE" baseline="0" dirty="0" smtClean="0"/>
                        <a:t>Éireoidh / ní éireoidh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6800" y="6019800"/>
          <a:ext cx="4572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u="sng" dirty="0" smtClean="0">
                          <a:solidFill>
                            <a:schemeClr val="tx1"/>
                          </a:solidFill>
                        </a:rPr>
                        <a:t>Dún</a:t>
                      </a:r>
                      <a:endParaRPr lang="en-IE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u="sng" dirty="0" smtClean="0">
                          <a:solidFill>
                            <a:schemeClr val="tx1"/>
                          </a:solidFill>
                        </a:rPr>
                        <a:t>Ceannaigh</a:t>
                      </a: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E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172200" cy="6629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ga-IE" sz="2400" dirty="0" smtClean="0"/>
              <a:t>Féach ar an seicliosta thíos chun ceisteanna a chumadh san aimsir fháistineach:</a:t>
            </a:r>
          </a:p>
          <a:p>
            <a:pPr>
              <a:buNone/>
            </a:pPr>
            <a:endParaRPr lang="ga-IE" sz="1600" dirty="0" smtClean="0"/>
          </a:p>
          <a:p>
            <a:pPr>
              <a:buNone/>
            </a:pPr>
            <a:endParaRPr lang="ga-IE" sz="1600" dirty="0" smtClean="0"/>
          </a:p>
          <a:p>
            <a:pPr>
              <a:lnSpc>
                <a:spcPct val="210000"/>
              </a:lnSpc>
              <a:buFont typeface="Wingdings" pitchFamily="2" charset="2"/>
              <a:buChar char="ü"/>
            </a:pPr>
            <a:r>
              <a:rPr lang="ga-IE" sz="2000" dirty="0" smtClean="0"/>
              <a:t>Tosaíonn an cheist le ‘An’.</a:t>
            </a:r>
          </a:p>
          <a:p>
            <a:pPr>
              <a:lnSpc>
                <a:spcPct val="210000"/>
              </a:lnSpc>
              <a:buFont typeface="Wingdings" pitchFamily="2" charset="2"/>
              <a:buChar char="ü"/>
            </a:pPr>
            <a:r>
              <a:rPr lang="ga-IE" sz="2000" dirty="0" smtClean="0"/>
              <a:t>Cuirtear urú ar an mbriathar ‘An dtitfidh?’.</a:t>
            </a:r>
          </a:p>
          <a:p>
            <a:pPr>
              <a:lnSpc>
                <a:spcPct val="210000"/>
              </a:lnSpc>
              <a:buFont typeface="Wingdings" pitchFamily="2" charset="2"/>
              <a:buChar char="ü"/>
            </a:pPr>
            <a:r>
              <a:rPr lang="ga-IE" sz="2000" dirty="0" smtClean="0"/>
              <a:t>Tagann an forainm díreach tar éis an bhriathair ‘An dtitfidh tú?’</a:t>
            </a:r>
          </a:p>
          <a:p>
            <a:pPr>
              <a:buNone/>
            </a:pPr>
            <a:endParaRPr lang="ga-IE" sz="1800" dirty="0" smtClean="0"/>
          </a:p>
          <a:p>
            <a:pPr>
              <a:buNone/>
            </a:pPr>
            <a:endParaRPr lang="ga-IE" sz="1800" dirty="0" smtClean="0"/>
          </a:p>
          <a:p>
            <a:pPr>
              <a:buNone/>
            </a:pPr>
            <a:r>
              <a:rPr lang="ga-IE" sz="2400" dirty="0" smtClean="0"/>
              <a:t>Cum ceisteanna leis na briathra seo anois:</a:t>
            </a:r>
          </a:p>
          <a:p>
            <a:pPr>
              <a:buNone/>
            </a:pPr>
            <a:endParaRPr lang="ga-IE" sz="1800" dirty="0" smtClean="0"/>
          </a:p>
          <a:p>
            <a:pPr algn="ctr">
              <a:buNone/>
            </a:pPr>
            <a:r>
              <a:rPr lang="ga-IE" sz="2500" dirty="0" smtClean="0"/>
              <a:t>Ól		Caith		Bailigh		Imigh </a:t>
            </a:r>
            <a:endParaRPr lang="ga-IE" sz="25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Fháistineach</a:t>
            </a:r>
            <a:r>
              <a:rPr kumimoji="0" lang="en-IE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IE" sz="17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lang="en-IE" sz="1600" b="1" dirty="0" smtClean="0">
                <a:latin typeface="+mj-lt"/>
                <a:ea typeface="+mj-ea"/>
                <a:cs typeface="+mj-cs"/>
              </a:rPr>
              <a:t>Ceisteanna</a:t>
            </a:r>
            <a:endParaRPr kumimoji="0" lang="ga-IE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172200" cy="7467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ga-IE" sz="6400" b="1" dirty="0" smtClean="0"/>
              <a:t>Anois, bí ag obair leis an duine in aice leat agus féachaigí ar na briathra</a:t>
            </a:r>
          </a:p>
          <a:p>
            <a:pPr>
              <a:buNone/>
            </a:pPr>
            <a:r>
              <a:rPr lang="ga-IE" sz="6400" b="1" dirty="0" smtClean="0"/>
              <a:t>mírialta (ceisteanna agus freagraí). Cuirigí ceisteanna ar a chéile ag</a:t>
            </a:r>
          </a:p>
          <a:p>
            <a:pPr>
              <a:buNone/>
            </a:pPr>
            <a:r>
              <a:rPr lang="ga-IE" sz="6400" b="1" dirty="0" smtClean="0"/>
              <a:t>úsáid na mbriathra thíos, mar shampla:</a:t>
            </a:r>
          </a:p>
          <a:p>
            <a:pPr>
              <a:buNone/>
            </a:pPr>
            <a:r>
              <a:rPr lang="ga-IE" dirty="0" smtClean="0"/>
              <a:t> </a:t>
            </a:r>
            <a:endParaRPr lang="ga-IE" sz="6400" b="1" dirty="0" smtClean="0"/>
          </a:p>
          <a:p>
            <a:pPr>
              <a:buNone/>
            </a:pPr>
            <a:r>
              <a:rPr lang="ga-IE" sz="8000" b="1" dirty="0" smtClean="0"/>
              <a:t>An ndéarfaidh tú leis teacht anonn?</a:t>
            </a:r>
          </a:p>
          <a:p>
            <a:pPr>
              <a:buNone/>
            </a:pPr>
            <a:r>
              <a:rPr lang="ga-IE" sz="8000" b="1" dirty="0" smtClean="0"/>
              <a:t>Déarfaidh/Ní déarfaidh</a:t>
            </a:r>
          </a:p>
          <a:p>
            <a:pPr>
              <a:buNone/>
            </a:pPr>
            <a:endParaRPr lang="ga-IE" sz="6400" dirty="0" smtClean="0"/>
          </a:p>
          <a:p>
            <a:pPr>
              <a:buNone/>
            </a:pPr>
            <a:endParaRPr lang="ga-IE" dirty="0" smtClean="0"/>
          </a:p>
          <a:p>
            <a:pPr>
              <a:buNone/>
            </a:pPr>
            <a:r>
              <a:rPr lang="ga-IE" sz="7200" b="1" dirty="0" smtClean="0"/>
              <a:t>abair	</a:t>
            </a:r>
            <a:r>
              <a:rPr lang="ga-IE" sz="7200" dirty="0" smtClean="0"/>
              <a:t>An ndéarfaidh tú?   Déarfaidh/Ní déarfaidh</a:t>
            </a:r>
          </a:p>
          <a:p>
            <a:pPr>
              <a:buNone/>
            </a:pPr>
            <a:r>
              <a:rPr lang="ga-IE" sz="5500" b="1" dirty="0" smtClean="0"/>
              <a:t>		</a:t>
            </a:r>
            <a:endParaRPr lang="ga-IE" sz="5500" dirty="0" smtClean="0"/>
          </a:p>
          <a:p>
            <a:pPr>
              <a:buNone/>
            </a:pPr>
            <a:r>
              <a:rPr lang="ga-IE" sz="7200" b="1" dirty="0" smtClean="0"/>
              <a:t>beir 	</a:t>
            </a:r>
            <a:r>
              <a:rPr lang="ga-IE" sz="7200" dirty="0" smtClean="0"/>
              <a:t>An mbéarfaidh tú?   Béarfaidh/Ní bhéarfaidh</a:t>
            </a:r>
          </a:p>
          <a:p>
            <a:pPr>
              <a:buNone/>
            </a:pPr>
            <a:r>
              <a:rPr lang="ga-IE" sz="5500" b="1" dirty="0" smtClean="0"/>
              <a:t>		</a:t>
            </a:r>
            <a:endParaRPr lang="ga-IE" sz="5500" dirty="0" smtClean="0"/>
          </a:p>
          <a:p>
            <a:pPr>
              <a:buNone/>
            </a:pPr>
            <a:r>
              <a:rPr lang="ga-IE" sz="7200" b="1" dirty="0" smtClean="0"/>
              <a:t>clois 	</a:t>
            </a:r>
            <a:r>
              <a:rPr lang="ga-IE" sz="7200" dirty="0" smtClean="0"/>
              <a:t>An gcloisfidh tú?   Cloisfidh/Ní chloisfidh</a:t>
            </a:r>
          </a:p>
          <a:p>
            <a:pPr>
              <a:buNone/>
            </a:pPr>
            <a:r>
              <a:rPr lang="ga-IE" sz="7200" b="1" dirty="0" smtClean="0"/>
              <a:t> </a:t>
            </a:r>
            <a:endParaRPr lang="ga-IE" sz="7200" dirty="0" smtClean="0"/>
          </a:p>
          <a:p>
            <a:pPr>
              <a:buNone/>
            </a:pPr>
            <a:r>
              <a:rPr lang="ga-IE" sz="7200" b="1" dirty="0" smtClean="0"/>
              <a:t>déan 	</a:t>
            </a:r>
            <a:r>
              <a:rPr lang="ga-IE" sz="7200" dirty="0" smtClean="0"/>
              <a:t>An ndéanfaidh tú?   Déanfaidh/Ní dhéanfaidh</a:t>
            </a:r>
          </a:p>
          <a:p>
            <a:pPr>
              <a:buNone/>
            </a:pPr>
            <a:r>
              <a:rPr lang="ga-IE" sz="5500" b="1" dirty="0" smtClean="0"/>
              <a:t> </a:t>
            </a:r>
            <a:endParaRPr lang="ga-IE" sz="5500" dirty="0" smtClean="0"/>
          </a:p>
          <a:p>
            <a:pPr>
              <a:buNone/>
            </a:pPr>
            <a:r>
              <a:rPr lang="ga-IE" sz="7200" b="1" dirty="0" smtClean="0"/>
              <a:t>faigh 	</a:t>
            </a:r>
            <a:r>
              <a:rPr lang="ga-IE" sz="7200" dirty="0" smtClean="0"/>
              <a:t>An bhfaighidh tú? Gheobhaidh/Ní bhfaighidh</a:t>
            </a:r>
          </a:p>
          <a:p>
            <a:pPr>
              <a:buNone/>
            </a:pPr>
            <a:r>
              <a:rPr lang="ga-IE" sz="7200" dirty="0" smtClean="0"/>
              <a:t>		</a:t>
            </a:r>
          </a:p>
          <a:p>
            <a:pPr>
              <a:buNone/>
            </a:pPr>
            <a:r>
              <a:rPr lang="ga-IE" sz="7200" b="1" dirty="0" smtClean="0"/>
              <a:t>feic 	</a:t>
            </a:r>
            <a:r>
              <a:rPr lang="ga-IE" sz="7200" dirty="0" smtClean="0"/>
              <a:t>An bhfeicfidh tú?   Feicfidh /Ní fheicfidh</a:t>
            </a:r>
          </a:p>
          <a:p>
            <a:pPr>
              <a:buNone/>
            </a:pPr>
            <a:r>
              <a:rPr lang="ga-IE" sz="5500" dirty="0" smtClean="0"/>
              <a:t>		</a:t>
            </a:r>
          </a:p>
          <a:p>
            <a:pPr>
              <a:buNone/>
            </a:pPr>
            <a:r>
              <a:rPr lang="ga-IE" sz="7200" b="1" dirty="0" smtClean="0"/>
              <a:t>ith 		</a:t>
            </a:r>
            <a:r>
              <a:rPr lang="ga-IE" sz="7200" dirty="0" smtClean="0"/>
              <a:t>An íosfaidh tú?     Íosfaidh/Ní íosfaidh</a:t>
            </a:r>
          </a:p>
          <a:p>
            <a:pPr>
              <a:buNone/>
            </a:pPr>
            <a:r>
              <a:rPr lang="ga-IE" sz="7200" dirty="0" smtClean="0"/>
              <a:t>		</a:t>
            </a:r>
          </a:p>
          <a:p>
            <a:pPr>
              <a:buNone/>
            </a:pPr>
            <a:r>
              <a:rPr lang="ga-IE" sz="7200" b="1" dirty="0" smtClean="0"/>
              <a:t>tabhair	</a:t>
            </a:r>
            <a:r>
              <a:rPr lang="ga-IE" sz="7200" dirty="0" smtClean="0"/>
              <a:t>An dtabharfaidh tú? Tabharfaidh/Ní thabharfaidh</a:t>
            </a:r>
          </a:p>
          <a:p>
            <a:pPr>
              <a:buNone/>
            </a:pPr>
            <a:r>
              <a:rPr lang="ga-IE" sz="5500" dirty="0" smtClean="0"/>
              <a:t>		</a:t>
            </a:r>
          </a:p>
          <a:p>
            <a:pPr>
              <a:buNone/>
            </a:pPr>
            <a:r>
              <a:rPr lang="ga-IE" sz="7200" b="1" dirty="0" smtClean="0"/>
              <a:t>tar  	</a:t>
            </a:r>
            <a:r>
              <a:rPr lang="ga-IE" sz="7200" dirty="0" smtClean="0"/>
              <a:t>An dtiocfaidh tú?   Tiocfaidh/Ní thiocfaidh</a:t>
            </a:r>
          </a:p>
          <a:p>
            <a:pPr>
              <a:buNone/>
            </a:pPr>
            <a:r>
              <a:rPr lang="ga-IE" sz="7200" dirty="0" smtClean="0"/>
              <a:t>		</a:t>
            </a:r>
          </a:p>
          <a:p>
            <a:pPr>
              <a:buNone/>
            </a:pPr>
            <a:r>
              <a:rPr lang="ga-IE" sz="7200" b="1" dirty="0" smtClean="0"/>
              <a:t>téigh 	</a:t>
            </a:r>
            <a:r>
              <a:rPr lang="ga-IE" sz="7200" dirty="0" smtClean="0"/>
              <a:t>An rachaidh tú?   Rachaidh/Ní rachaidh</a:t>
            </a:r>
          </a:p>
          <a:p>
            <a:pPr>
              <a:buNone/>
            </a:pPr>
            <a:r>
              <a:rPr lang="ga-IE" sz="7200" dirty="0" smtClean="0"/>
              <a:t>		</a:t>
            </a:r>
          </a:p>
          <a:p>
            <a:pPr>
              <a:buNone/>
            </a:pPr>
            <a:r>
              <a:rPr lang="ga-IE" sz="7200" b="1" dirty="0" smtClean="0"/>
              <a:t>bí 		</a:t>
            </a:r>
            <a:r>
              <a:rPr lang="ga-IE" sz="7200" dirty="0" smtClean="0"/>
              <a:t>An mbeidh tú?   </a:t>
            </a:r>
            <a:r>
              <a:rPr lang="ga-IE" sz="7200" smtClean="0"/>
              <a:t>Beidh/Ní </a:t>
            </a:r>
            <a:r>
              <a:rPr lang="ga-IE" sz="7200" smtClean="0"/>
              <a:t>bheidh</a:t>
            </a:r>
            <a:endParaRPr lang="ga-IE" sz="7200" smtClean="0"/>
          </a:p>
          <a:p>
            <a:pPr marL="0" indent="0">
              <a:buFont typeface="Wingdings" pitchFamily="2" charset="2"/>
              <a:buChar char="ü"/>
            </a:pPr>
            <a:endParaRPr lang="en-IE" dirty="0" smtClean="0"/>
          </a:p>
          <a:p>
            <a:pPr marL="0" indent="0">
              <a:buFont typeface="Wingdings" pitchFamily="2" charset="2"/>
              <a:buChar char="ü"/>
            </a:pPr>
            <a:endParaRPr lang="en-IE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304800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Láithreach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   </a:t>
            </a:r>
            <a:r>
              <a:rPr lang="en-IE" sz="1600" b="1" dirty="0" smtClean="0">
                <a:latin typeface="+mj-lt"/>
                <a:ea typeface="+mj-ea"/>
                <a:cs typeface="+mj-cs"/>
              </a:rPr>
              <a:t>Freagraí</a:t>
            </a:r>
            <a:endParaRPr kumimoji="0" lang="ga-IE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ight Arrow 7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200</Words>
  <Application>Microsoft Office PowerPoint</Application>
  <PresentationFormat>On-screen Show (4:3)</PresentationFormat>
  <Paragraphs>81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An Aimsir Fháistineach  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Aimsir Láithreach</dc:title>
  <dc:creator>user</dc:creator>
  <cp:lastModifiedBy>Aisling Pink iPod</cp:lastModifiedBy>
  <cp:revision>31</cp:revision>
  <dcterms:created xsi:type="dcterms:W3CDTF">2006-08-16T00:00:00Z</dcterms:created>
  <dcterms:modified xsi:type="dcterms:W3CDTF">2012-09-26T19:24:25Z</dcterms:modified>
</cp:coreProperties>
</file>