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2" y="24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Ábhair scoile sa saol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Réamhobair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Rectangle 7"/>
          <p:cNvSpPr/>
          <p:nvPr/>
        </p:nvSpPr>
        <p:spPr>
          <a:xfrm>
            <a:off x="609600" y="990600"/>
            <a:ext cx="5638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a-IE" sz="1600" b="1" dirty="0" smtClean="0"/>
              <a:t>Tú féin</a:t>
            </a:r>
            <a:r>
              <a:rPr lang="ga-IE" sz="1600" b="1" dirty="0" smtClean="0"/>
              <a:t>:</a:t>
            </a:r>
          </a:p>
          <a:p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Breac síos na hábhair scoile atá á staidéar agat. Bí cinnte go bhfuil siad litrithe i gceart</a:t>
            </a:r>
            <a:r>
              <a:rPr lang="ga-IE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Cuir in ord tosaíochta iad anois trí uimhir 1 a chur in aice leis an ábhar is fearr leat, uimhir 2 in aice leis an dara hábhar is fearr leat agus mar sin de. </a:t>
            </a:r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Bí in ann a rá cén fáth a dtaitníonn nó nach dtaitníonn na hábhair leat!</a:t>
            </a:r>
          </a:p>
          <a:p>
            <a:endParaRPr lang="ga-IE" sz="1600" dirty="0" smtClean="0"/>
          </a:p>
          <a:p>
            <a:r>
              <a:rPr lang="ga-IE" sz="1600" b="1" dirty="0" smtClean="0"/>
              <a:t>Bí ag obair leis an duine in aice leat agus cuir na ceisteanna seo ar a chéile:</a:t>
            </a:r>
          </a:p>
          <a:p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Cad iad na hábhar scoile is fearr leat? Cén fáth</a:t>
            </a:r>
            <a:r>
              <a:rPr lang="ga-IE" sz="16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Cad iad na </a:t>
            </a:r>
            <a:r>
              <a:rPr lang="ga-IE" sz="1600" dirty="0" smtClean="0"/>
              <a:t>hábhair </a:t>
            </a:r>
            <a:r>
              <a:rPr lang="ga-IE" sz="1600" dirty="0" smtClean="0"/>
              <a:t>scoile nach maith leat in aon chor? Cén fáth</a:t>
            </a:r>
            <a:r>
              <a:rPr lang="ga-IE" sz="1600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endParaRPr lang="ga-IE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ga-IE" sz="1600" dirty="0" smtClean="0"/>
              <a:t>Cad iad na hábhair a mbaineann na pictiúir thíos leo, cén fáth?</a:t>
            </a:r>
            <a:endParaRPr lang="ga-IE" sz="1600" u="none" strike="noStrik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629400"/>
            <a:ext cx="2399544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6400800"/>
            <a:ext cx="2084360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324600"/>
            <a:ext cx="1082910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6172200" cy="693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ga-IE" sz="1800" b="1" dirty="0" smtClean="0"/>
              <a:t>Sula n-éisteann tú leis an mír féach ar na focail seo thíos. Cad is</a:t>
            </a:r>
          </a:p>
          <a:p>
            <a:pPr>
              <a:buNone/>
            </a:pPr>
            <a:r>
              <a:rPr lang="ga-IE" sz="1800" b="1" dirty="0" smtClean="0"/>
              <a:t>brí leo?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dirty="0" smtClean="0"/>
              <a:t>i bhfad i gcéin </a:t>
            </a:r>
          </a:p>
          <a:p>
            <a:pPr>
              <a:buNone/>
            </a:pPr>
            <a:r>
              <a:rPr lang="ga-IE" sz="1800" dirty="0" smtClean="0"/>
              <a:t>formhór</a:t>
            </a:r>
          </a:p>
          <a:p>
            <a:pPr>
              <a:buNone/>
            </a:pPr>
            <a:r>
              <a:rPr lang="ga-IE" sz="1800" dirty="0" smtClean="0"/>
              <a:t>dúnmharú </a:t>
            </a:r>
          </a:p>
          <a:p>
            <a:pPr>
              <a:buNone/>
            </a:pPr>
            <a:r>
              <a:rPr lang="ga-IE" sz="1800" dirty="0" smtClean="0"/>
              <a:t>tuirling</a:t>
            </a:r>
          </a:p>
          <a:p>
            <a:pPr>
              <a:buNone/>
            </a:pPr>
            <a:r>
              <a:rPr lang="ga-IE" sz="1800" dirty="0" smtClean="0"/>
              <a:t>An Dara Cogadh Domhanda </a:t>
            </a:r>
          </a:p>
          <a:p>
            <a:pPr>
              <a:buNone/>
            </a:pPr>
            <a:r>
              <a:rPr lang="ga-IE" sz="1800" dirty="0" smtClean="0"/>
              <a:t>ag éirí aníos 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b="1" dirty="0" smtClean="0"/>
              <a:t>Éist leis an mír agus freagair na ceisteanna seo:</a:t>
            </a:r>
          </a:p>
          <a:p>
            <a:pPr>
              <a:buNone/>
            </a:pPr>
            <a:endParaRPr lang="ga-IE" sz="1800" dirty="0" smtClean="0"/>
          </a:p>
          <a:p>
            <a:pPr>
              <a:buFont typeface="+mj-lt"/>
              <a:buAutoNum type="arabicPeriod"/>
            </a:pPr>
            <a:r>
              <a:rPr lang="ga-IE" sz="1800" dirty="0" smtClean="0"/>
              <a:t>Cad iad na samplaí ar fad den stair a luaitear sa mhír?</a:t>
            </a:r>
          </a:p>
          <a:p>
            <a:pPr>
              <a:buFont typeface="+mj-lt"/>
              <a:buAutoNum type="arabicPeriod"/>
            </a:pPr>
            <a:r>
              <a:rPr lang="ga-IE" sz="1800" dirty="0" smtClean="0"/>
              <a:t>Cad é an sainmhíniú a thugann an cainteoir ar an stair?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b="1" dirty="0" smtClean="0"/>
              <a:t>Cuir na ceisteanna seo ar an duine in aice leat:</a:t>
            </a:r>
          </a:p>
          <a:p>
            <a:pPr>
              <a:buNone/>
            </a:pPr>
            <a:endParaRPr lang="ga-IE" sz="1800" dirty="0" smtClean="0"/>
          </a:p>
          <a:p>
            <a:pPr>
              <a:buFont typeface="+mj-lt"/>
              <a:buAutoNum type="arabicPeriod"/>
            </a:pPr>
            <a:r>
              <a:rPr lang="ga-IE" sz="1800" dirty="0" smtClean="0"/>
              <a:t>An raibh sé éasca an cainteoir a thuiscint? Cén fáth?</a:t>
            </a:r>
          </a:p>
          <a:p>
            <a:pPr>
              <a:buFont typeface="+mj-lt"/>
              <a:buAutoNum type="arabicPeriod"/>
            </a:pPr>
            <a:r>
              <a:rPr lang="ga-IE" sz="1800" dirty="0" smtClean="0"/>
              <a:t>An raibh aon chuid den mhír nár thuig tú?</a:t>
            </a:r>
          </a:p>
          <a:p>
            <a:pPr>
              <a:buFont typeface="+mj-lt"/>
              <a:buAutoNum type="arabicPeriod"/>
            </a:pPr>
            <a:r>
              <a:rPr lang="ga-IE" sz="1800" dirty="0" smtClean="0"/>
              <a:t>Ar chuidigh na focail Bhéarla leat an mhír a thuiscint?</a:t>
            </a:r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en-IE" sz="1800" dirty="0"/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Ábhair scoile sa saol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lang="ga-IE" sz="7200" b="1" noProof="0" dirty="0" smtClean="0">
                <a:latin typeface="+mj-lt"/>
                <a:ea typeface="+mj-ea"/>
                <a:cs typeface="+mj-cs"/>
              </a:rPr>
              <a:t>Éisteacht 1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8" name="TextBox 7"/>
          <p:cNvSpPr txBox="1"/>
          <p:nvPr/>
        </p:nvSpPr>
        <p:spPr>
          <a:xfrm>
            <a:off x="609600" y="1143000"/>
            <a:ext cx="5638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a-IE" sz="1400" b="1" dirty="0" smtClean="0"/>
              <a:t>Líon na bearnaí leis an bhfoirm cheart den fhocal:</a:t>
            </a:r>
          </a:p>
          <a:p>
            <a:endParaRPr lang="ga-IE" sz="1400" dirty="0" smtClean="0"/>
          </a:p>
          <a:p>
            <a:r>
              <a:rPr lang="ga-IE" sz="1400" dirty="0" smtClean="0"/>
              <a:t>Cad a bhíonn á dhéanamh againn agus staidéar á __________ (1) ar an stair againn? Is cuimhin linn go léir rudaí a tharla dúinn san am atá thart. Is cuimhin leis an gcuid is mó againn ócáidí speisialta __________  (2) áthas orainn, __________  (3) lá againn ar scoil cuir i gcás nó saoire thaitneamhach nó __________  (4). Bíonn cuimhní againn ar ócáidí brónacha chomh maith, ar thimpiste nó ar bhás duine den teaghlach againn. Ní hamháin go __________ (5) muid ag féachaint siar ar eachtraí a tharla lenár linn féin ach b'fhéidir go mbeadh cuimhne againn ar imeachtaí tábhachtacha (important events) a tharla inár gceantar féin, inár dtír féin nó in áiteanna i bhfad i gcéin sa domhan chomh maith. </a:t>
            </a:r>
          </a:p>
          <a:p>
            <a:endParaRPr lang="ga-IE" sz="1400" dirty="0" smtClean="0"/>
          </a:p>
          <a:p>
            <a:r>
              <a:rPr lang="ga-IE" sz="1400" dirty="0" smtClean="0"/>
              <a:t>Dá n-iarrfá ar do mhuintir liosta a __________ (6) d'imeachtaí móra bheadh cuimhne acu ar a lán imeachtaí a tharla lena linn féin. Is dócha go mbeadh cuimhne ag an bhformhór ar dhúnmharú an Uachtaráin, J.F. Kennedy, i mí na Samhna, míle naoi gcéad seasca trí, agus ar an gcéad uair a thuirling duine ar an ngealach, mí Iúil, míle naoi gcéad seasca naoi. </a:t>
            </a:r>
          </a:p>
          <a:p>
            <a:endParaRPr lang="ga-IE" sz="1400" dirty="0" smtClean="0"/>
          </a:p>
          <a:p>
            <a:r>
              <a:rPr lang="ga-IE" sz="1400" dirty="0" smtClean="0"/>
              <a:t>Bheadh cuimhne ag do sheanmhuintir ar rudaí a tharla i bhfad níos faide siar san am atá thart. B'fhéidir go mbeadh cuimhne acusan ar an lá a thosaigh an dara cogadh domhanda agus an lá a scaoileadh an chéad bhuama adamhach (atomic bomb), ar Hiroshima na Seapáine, Lúnasa, míle naoi gcéad ceathracha a cúig.</a:t>
            </a:r>
          </a:p>
          <a:p>
            <a:endParaRPr lang="ga-IE" sz="1400" dirty="0" smtClean="0"/>
          </a:p>
          <a:p>
            <a:r>
              <a:rPr lang="ga-IE" sz="1400" dirty="0" smtClean="0"/>
              <a:t>Féachaint siar ar an am atá thart ar an tslí sin, mar sin a __________  (7) staidéar ar an stair. Ní hamháin go __________ (8) an stair dúinn conas mar a bhí an saol nuair a bhí ár muintir agus ár seanmhuintir ag éirí aníos. __________ (9) sé dúinn chomh maith conas mar a bhí an saol ag daoine na céadta bliain ó shin.</a:t>
            </a:r>
          </a:p>
          <a:p>
            <a:endParaRPr lang="en-IE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Ábhair scoile sa saol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Éisteacht 2a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6172200" cy="6034617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ga-IE" dirty="0" smtClean="0"/>
              <a:t>dhéanamh </a:t>
            </a:r>
            <a:r>
              <a:rPr lang="en-IE" dirty="0" smtClean="0"/>
              <a:t>		</a:t>
            </a:r>
            <a:r>
              <a:rPr lang="ga-IE" dirty="0" smtClean="0"/>
              <a:t>déanamh </a:t>
            </a:r>
            <a:r>
              <a:rPr lang="en-IE" dirty="0" smtClean="0"/>
              <a:t>	</a:t>
            </a:r>
            <a:r>
              <a:rPr lang="ga-IE" dirty="0" smtClean="0"/>
              <a:t>ndéanamh </a:t>
            </a:r>
            <a:endParaRPr lang="en-IE" dirty="0" smtClean="0"/>
          </a:p>
          <a:p>
            <a:pPr marL="514350" indent="-514350">
              <a:buNone/>
            </a:pPr>
            <a:endParaRPr lang="en-IE" dirty="0" smtClean="0"/>
          </a:p>
          <a:p>
            <a:pPr marL="514350" indent="-514350">
              <a:buNone/>
            </a:pPr>
            <a:r>
              <a:rPr lang="en-IE" dirty="0" smtClean="0"/>
              <a:t>2. 	</a:t>
            </a:r>
            <a:r>
              <a:rPr lang="ga-IE" dirty="0" smtClean="0"/>
              <a:t>cuireann </a:t>
            </a:r>
            <a:r>
              <a:rPr lang="en-IE" dirty="0" smtClean="0"/>
              <a:t>		</a:t>
            </a:r>
            <a:r>
              <a:rPr lang="ga-IE" dirty="0" smtClean="0"/>
              <a:t>gcuireann </a:t>
            </a:r>
            <a:r>
              <a:rPr lang="en-IE" dirty="0" smtClean="0"/>
              <a:t>	</a:t>
            </a:r>
            <a:r>
              <a:rPr lang="ga-IE" dirty="0" smtClean="0"/>
              <a:t>chuireann </a:t>
            </a:r>
          </a:p>
          <a:p>
            <a:pPr marL="514350" indent="-514350">
              <a:buNone/>
            </a:pPr>
            <a:endParaRPr lang="ga-IE" dirty="0" smtClean="0"/>
          </a:p>
          <a:p>
            <a:pPr marL="514350" indent="-514350">
              <a:buAutoNum type="arabicPeriod" startAt="3"/>
            </a:pPr>
            <a:r>
              <a:rPr lang="ga-IE" dirty="0" smtClean="0"/>
              <a:t>gcéad </a:t>
            </a:r>
            <a:r>
              <a:rPr lang="en-IE" dirty="0" smtClean="0"/>
              <a:t>		</a:t>
            </a:r>
            <a:r>
              <a:rPr lang="ga-IE" dirty="0" smtClean="0"/>
              <a:t>chéad </a:t>
            </a:r>
            <a:r>
              <a:rPr lang="en-IE" dirty="0" smtClean="0"/>
              <a:t>		</a:t>
            </a:r>
            <a:r>
              <a:rPr lang="ga-IE" dirty="0" smtClean="0"/>
              <a:t>céad </a:t>
            </a:r>
            <a:endParaRPr lang="en-IE" dirty="0" smtClean="0"/>
          </a:p>
          <a:p>
            <a:pPr marL="514350" indent="-514350">
              <a:buNone/>
            </a:pPr>
            <a:endParaRPr lang="en-IE" dirty="0" smtClean="0"/>
          </a:p>
          <a:p>
            <a:pPr marL="514350" indent="-514350">
              <a:buNone/>
            </a:pPr>
            <a:r>
              <a:rPr lang="en-IE" dirty="0" smtClean="0"/>
              <a:t>4.	</a:t>
            </a:r>
            <a:r>
              <a:rPr lang="ga-IE" dirty="0" smtClean="0"/>
              <a:t>an Nollaig </a:t>
            </a:r>
            <a:r>
              <a:rPr lang="en-IE" dirty="0" smtClean="0"/>
              <a:t>		</a:t>
            </a:r>
            <a:r>
              <a:rPr lang="ga-IE" dirty="0" smtClean="0"/>
              <a:t>na Nollag </a:t>
            </a:r>
            <a:r>
              <a:rPr lang="en-IE" dirty="0" smtClean="0"/>
              <a:t>	</a:t>
            </a:r>
            <a:r>
              <a:rPr lang="ga-IE" dirty="0" smtClean="0"/>
              <a:t>an Nollag </a:t>
            </a:r>
            <a:endParaRPr lang="en-IE" dirty="0" smtClean="0"/>
          </a:p>
          <a:p>
            <a:pPr marL="514350" indent="-514350">
              <a:buNone/>
            </a:pPr>
            <a:endParaRPr lang="en-IE" dirty="0" smtClean="0"/>
          </a:p>
          <a:p>
            <a:pPr marL="514350" indent="-514350">
              <a:buNone/>
            </a:pPr>
            <a:r>
              <a:rPr lang="en-IE" dirty="0" smtClean="0"/>
              <a:t>5.	</a:t>
            </a:r>
            <a:r>
              <a:rPr lang="ga-IE" dirty="0" smtClean="0"/>
              <a:t>bíonn </a:t>
            </a:r>
            <a:r>
              <a:rPr lang="en-IE" dirty="0" smtClean="0"/>
              <a:t>		</a:t>
            </a:r>
            <a:r>
              <a:rPr lang="ga-IE" dirty="0" smtClean="0"/>
              <a:t>bhíonn </a:t>
            </a:r>
            <a:r>
              <a:rPr lang="en-IE" dirty="0" smtClean="0"/>
              <a:t>		</a:t>
            </a:r>
            <a:r>
              <a:rPr lang="ga-IE" dirty="0" smtClean="0"/>
              <a:t>mbíonn </a:t>
            </a:r>
          </a:p>
          <a:p>
            <a:pPr marL="514350" indent="-514350">
              <a:buFont typeface="+mj-lt"/>
              <a:buAutoNum type="arabicPeriod"/>
            </a:pPr>
            <a:endParaRPr lang="ga-IE" dirty="0" smtClean="0"/>
          </a:p>
          <a:p>
            <a:pPr marL="514350" indent="-514350">
              <a:buNone/>
            </a:pPr>
            <a:r>
              <a:rPr lang="en-IE" dirty="0" smtClean="0"/>
              <a:t>6.	</a:t>
            </a:r>
            <a:r>
              <a:rPr lang="ga-IE" dirty="0" smtClean="0"/>
              <a:t>déanaim </a:t>
            </a:r>
            <a:r>
              <a:rPr lang="en-IE" dirty="0" smtClean="0"/>
              <a:t>		</a:t>
            </a:r>
            <a:r>
              <a:rPr lang="ga-IE" dirty="0" smtClean="0"/>
              <a:t>dhéanta </a:t>
            </a:r>
            <a:r>
              <a:rPr lang="en-IE" dirty="0" smtClean="0"/>
              <a:t>		</a:t>
            </a:r>
            <a:r>
              <a:rPr lang="ga-IE" dirty="0" smtClean="0"/>
              <a:t>dhéanamh </a:t>
            </a:r>
          </a:p>
          <a:p>
            <a:pPr marL="514350" indent="-514350">
              <a:buFont typeface="+mj-lt"/>
              <a:buAutoNum type="arabicPeriod"/>
            </a:pPr>
            <a:endParaRPr lang="ga-IE" dirty="0" smtClean="0"/>
          </a:p>
          <a:p>
            <a:pPr marL="514350" indent="-514350">
              <a:buNone/>
            </a:pPr>
            <a:r>
              <a:rPr lang="en-IE" dirty="0" smtClean="0"/>
              <a:t>7.	</a:t>
            </a:r>
            <a:r>
              <a:rPr lang="ga-IE" dirty="0" smtClean="0"/>
              <a:t>déantar </a:t>
            </a:r>
            <a:r>
              <a:rPr lang="en-IE" dirty="0" smtClean="0"/>
              <a:t>		</a:t>
            </a:r>
            <a:r>
              <a:rPr lang="ga-IE" dirty="0" smtClean="0"/>
              <a:t>dhéantar </a:t>
            </a:r>
            <a:r>
              <a:rPr lang="en-IE" dirty="0" smtClean="0"/>
              <a:t>	</a:t>
            </a:r>
            <a:r>
              <a:rPr lang="ga-IE" dirty="0" smtClean="0"/>
              <a:t>ndéantar </a:t>
            </a:r>
          </a:p>
          <a:p>
            <a:pPr marL="514350" indent="-514350">
              <a:buNone/>
            </a:pPr>
            <a:endParaRPr lang="en-IE" dirty="0" smtClean="0"/>
          </a:p>
          <a:p>
            <a:pPr marL="514350" indent="-514350">
              <a:buNone/>
            </a:pPr>
            <a:r>
              <a:rPr lang="en-IE" dirty="0" smtClean="0"/>
              <a:t>8. 	</a:t>
            </a:r>
            <a:r>
              <a:rPr lang="ga-IE" dirty="0" smtClean="0"/>
              <a:t>dtaispeánann </a:t>
            </a:r>
            <a:r>
              <a:rPr lang="en-IE" dirty="0" smtClean="0"/>
              <a:t>	</a:t>
            </a:r>
            <a:r>
              <a:rPr lang="ga-IE" dirty="0" smtClean="0"/>
              <a:t>thaispeánann </a:t>
            </a:r>
            <a:r>
              <a:rPr lang="en-IE" dirty="0" smtClean="0"/>
              <a:t>	</a:t>
            </a:r>
            <a:r>
              <a:rPr lang="ga-IE" dirty="0" smtClean="0"/>
              <a:t>thaispeáin </a:t>
            </a:r>
          </a:p>
          <a:p>
            <a:pPr marL="514350" indent="-514350">
              <a:buFont typeface="+mj-lt"/>
              <a:buAutoNum type="arabicPeriod"/>
            </a:pPr>
            <a:endParaRPr lang="ga-IE" dirty="0" smtClean="0"/>
          </a:p>
          <a:p>
            <a:pPr marL="514350" indent="-514350">
              <a:buNone/>
            </a:pPr>
            <a:r>
              <a:rPr lang="en-IE" dirty="0" smtClean="0"/>
              <a:t>9. 	</a:t>
            </a:r>
            <a:r>
              <a:rPr lang="ga-IE" dirty="0" smtClean="0"/>
              <a:t>Insím </a:t>
            </a:r>
            <a:r>
              <a:rPr lang="en-IE" dirty="0" smtClean="0"/>
              <a:t>		</a:t>
            </a:r>
            <a:r>
              <a:rPr lang="ga-IE" dirty="0" smtClean="0"/>
              <a:t>Insíonn </a:t>
            </a:r>
            <a:r>
              <a:rPr lang="en-IE" dirty="0" smtClean="0"/>
              <a:t>		</a:t>
            </a:r>
            <a:r>
              <a:rPr lang="ga-IE" dirty="0" smtClean="0"/>
              <a:t>Insítear </a:t>
            </a:r>
          </a:p>
          <a:p>
            <a:endParaRPr lang="ga-IE" dirty="0"/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ga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Ábhair scoile sa saol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Éisteacht 2b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6172200" cy="7086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ga-IE" sz="1800" b="1" dirty="0" smtClean="0"/>
              <a:t>A. Cuir </a:t>
            </a:r>
            <a:r>
              <a:rPr lang="ga-IE" sz="1800" b="1" dirty="0" smtClean="0"/>
              <a:t>na ceisteanna seo ar an duine in aice leat:</a:t>
            </a:r>
          </a:p>
          <a:p>
            <a:pPr>
              <a:buNone/>
            </a:pPr>
            <a:endParaRPr lang="ga-I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ga-IE" sz="1800" dirty="0" smtClean="0"/>
              <a:t>Cén sainmhíniú a thabharfá féin ar an stair?</a:t>
            </a:r>
          </a:p>
          <a:p>
            <a:pPr marL="514350" indent="-514350">
              <a:buFont typeface="+mj-lt"/>
              <a:buAutoNum type="arabicPeriod"/>
            </a:pPr>
            <a:r>
              <a:rPr lang="ga-IE" sz="1800" dirty="0" smtClean="0"/>
              <a:t>Cén fáth a bhfuil sé tábhachtach staidéar a dhéanamh ar an stair?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b="1" dirty="0" smtClean="0"/>
              <a:t>B. Breac </a:t>
            </a:r>
            <a:r>
              <a:rPr lang="ga-IE" sz="1800" b="1" dirty="0" smtClean="0"/>
              <a:t>síos na hábhair scoile atá á staidéar </a:t>
            </a:r>
            <a:r>
              <a:rPr lang="ga-IE" sz="1800" b="1" dirty="0" smtClean="0"/>
              <a:t>agat arís. Anois,</a:t>
            </a:r>
          </a:p>
          <a:p>
            <a:pPr>
              <a:buNone/>
            </a:pPr>
            <a:r>
              <a:rPr lang="ga-IE" sz="1800" b="1" dirty="0" smtClean="0"/>
              <a:t>scríobh </a:t>
            </a:r>
            <a:r>
              <a:rPr lang="ga-IE" sz="1800" b="1" dirty="0" smtClean="0"/>
              <a:t>abairt amháin in aice le </a:t>
            </a:r>
            <a:r>
              <a:rPr lang="ga-IE" sz="1800" b="1" dirty="0" smtClean="0"/>
              <a:t>gach ábhar, a dhéanann cur </a:t>
            </a:r>
            <a:r>
              <a:rPr lang="ga-IE" sz="1800" b="1" dirty="0" smtClean="0"/>
              <a:t>síos </a:t>
            </a:r>
            <a:r>
              <a:rPr lang="ga-IE" sz="1800" b="1" dirty="0" smtClean="0"/>
              <a:t>ar</a:t>
            </a:r>
          </a:p>
          <a:p>
            <a:pPr>
              <a:buNone/>
            </a:pPr>
            <a:r>
              <a:rPr lang="ga-IE" sz="1800" b="1" dirty="0" smtClean="0"/>
              <a:t>an </a:t>
            </a:r>
            <a:r>
              <a:rPr lang="ga-IE" sz="1800" b="1" dirty="0" smtClean="0"/>
              <a:t>ábhar sin. </a:t>
            </a:r>
            <a:r>
              <a:rPr lang="ga-IE" sz="1800" b="1" dirty="0" smtClean="0"/>
              <a:t>Mar shampla</a:t>
            </a:r>
            <a:r>
              <a:rPr lang="ga-IE" sz="1800" b="1" dirty="0" smtClean="0"/>
              <a:t>:</a:t>
            </a:r>
          </a:p>
          <a:p>
            <a:pPr>
              <a:buNone/>
            </a:pPr>
            <a:r>
              <a:rPr lang="ga-IE" sz="1800" dirty="0" smtClean="0"/>
              <a:t/>
            </a:r>
            <a:br>
              <a:rPr lang="ga-IE" sz="1800" dirty="0" smtClean="0"/>
            </a:br>
            <a:r>
              <a:rPr lang="ga-IE" sz="1800" dirty="0" smtClean="0"/>
              <a:t>Mata: </a:t>
            </a:r>
            <a:r>
              <a:rPr lang="ga-IE" sz="1800" dirty="0" smtClean="0"/>
              <a:t>		Déanaimid </a:t>
            </a:r>
            <a:r>
              <a:rPr lang="ga-IE" sz="1800" dirty="0" smtClean="0"/>
              <a:t>staidéar ar uimhreacha </a:t>
            </a:r>
            <a:r>
              <a:rPr lang="ga-IE" sz="1800" dirty="0" smtClean="0"/>
              <a:t>			agus </a:t>
            </a:r>
            <a:r>
              <a:rPr lang="ga-IE" sz="1800" b="1" dirty="0" smtClean="0"/>
              <a:t>ar ch</a:t>
            </a:r>
            <a:r>
              <a:rPr lang="ga-IE" sz="1800" dirty="0" smtClean="0"/>
              <a:t>omhaireamh</a:t>
            </a:r>
            <a:r>
              <a:rPr lang="ga-IE" sz="1800" dirty="0" smtClean="0"/>
              <a:t>.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dirty="0" smtClean="0"/>
              <a:t>*Ná </a:t>
            </a:r>
            <a:r>
              <a:rPr lang="ga-IE" sz="1800" dirty="0" smtClean="0"/>
              <a:t>déan dearmad go mbíonn séimhiú ar </a:t>
            </a:r>
            <a:r>
              <a:rPr lang="ga-IE" sz="1800" dirty="0" smtClean="0"/>
              <a:t>an bhfocal</a:t>
            </a:r>
          </a:p>
          <a:p>
            <a:pPr>
              <a:buNone/>
            </a:pPr>
            <a:r>
              <a:rPr lang="ga-IE" sz="1800" dirty="0" smtClean="0"/>
              <a:t>tar </a:t>
            </a:r>
            <a:r>
              <a:rPr lang="ga-IE" sz="1800" dirty="0" smtClean="0"/>
              <a:t>éis 'ar' go minic</a:t>
            </a:r>
            <a:r>
              <a:rPr lang="ga-IE" sz="1800" dirty="0" smtClean="0"/>
              <a:t>!</a:t>
            </a:r>
          </a:p>
          <a:p>
            <a:pPr>
              <a:buNone/>
            </a:pPr>
            <a:endParaRPr lang="ga-IE" sz="1800" u="none" strike="noStrike" dirty="0" smtClean="0"/>
          </a:p>
          <a:p>
            <a:pPr>
              <a:buNone/>
            </a:pPr>
            <a:r>
              <a:rPr lang="ga-IE" sz="1800" b="1" dirty="0" smtClean="0"/>
              <a:t>C. Léigh </a:t>
            </a:r>
            <a:r>
              <a:rPr lang="ga-IE" sz="1800" b="1" dirty="0" smtClean="0"/>
              <a:t>amach gach sainmhíniú a scríobh tú don duine in aice </a:t>
            </a:r>
            <a:r>
              <a:rPr lang="ga-IE" sz="1800" b="1" dirty="0" smtClean="0"/>
              <a:t>leat</a:t>
            </a:r>
          </a:p>
          <a:p>
            <a:pPr>
              <a:buNone/>
            </a:pPr>
            <a:r>
              <a:rPr lang="ga-IE" sz="1800" b="1" dirty="0" smtClean="0"/>
              <a:t>gan a insint </a:t>
            </a:r>
            <a:r>
              <a:rPr lang="ga-IE" sz="1800" b="1" dirty="0" smtClean="0"/>
              <a:t>dó nó </a:t>
            </a:r>
            <a:r>
              <a:rPr lang="ga-IE" sz="1800" b="1" dirty="0" smtClean="0"/>
              <a:t>di </a:t>
            </a:r>
            <a:r>
              <a:rPr lang="ga-IE" sz="1800" b="1" dirty="0" smtClean="0"/>
              <a:t>an t-ábhar. Caithfidh an duine sin buille </a:t>
            </a:r>
            <a:r>
              <a:rPr lang="ga-IE" sz="1800" b="1" dirty="0" smtClean="0"/>
              <a:t>faoi</a:t>
            </a:r>
          </a:p>
          <a:p>
            <a:pPr>
              <a:buNone/>
            </a:pPr>
            <a:r>
              <a:rPr lang="ga-IE" sz="1800" b="1" dirty="0" smtClean="0"/>
              <a:t>thuairim a </a:t>
            </a:r>
            <a:r>
              <a:rPr lang="ga-IE" sz="1800" b="1" dirty="0" smtClean="0"/>
              <a:t>thabhairt agus a rá cén t-ábhar atá i gceist. </a:t>
            </a:r>
            <a:r>
              <a:rPr lang="ga-IE" sz="1800" b="1" dirty="0" smtClean="0"/>
              <a:t>Mar</a:t>
            </a:r>
          </a:p>
          <a:p>
            <a:pPr>
              <a:buNone/>
            </a:pPr>
            <a:r>
              <a:rPr lang="ga-IE" sz="1800" b="1" dirty="0" smtClean="0"/>
              <a:t>shampla</a:t>
            </a:r>
            <a:r>
              <a:rPr lang="ga-IE" sz="1800" b="1" dirty="0" smtClean="0"/>
              <a:t>:</a:t>
            </a:r>
          </a:p>
          <a:p>
            <a:pPr>
              <a:buNone/>
            </a:pPr>
            <a:endParaRPr lang="ga-IE" sz="1800" dirty="0" smtClean="0"/>
          </a:p>
          <a:p>
            <a:pPr>
              <a:buNone/>
            </a:pPr>
            <a:r>
              <a:rPr lang="ga-IE" sz="1800" u="sng" dirty="0" smtClean="0"/>
              <a:t>Duine A</a:t>
            </a:r>
            <a:r>
              <a:rPr lang="ga-IE" sz="1800" dirty="0" smtClean="0"/>
              <a:t>: Déanaimid staidéar ar uimhreacha agus </a:t>
            </a:r>
            <a:r>
              <a:rPr lang="ga-IE" sz="1800" b="1" dirty="0" smtClean="0"/>
              <a:t>ar ch</a:t>
            </a:r>
            <a:r>
              <a:rPr lang="ga-IE" sz="1800" dirty="0" smtClean="0"/>
              <a:t>omhaireamh.</a:t>
            </a:r>
          </a:p>
          <a:p>
            <a:pPr>
              <a:buNone/>
            </a:pPr>
            <a:r>
              <a:rPr lang="ga-IE" sz="1800" u="sng" dirty="0" smtClean="0"/>
              <a:t>Duine B</a:t>
            </a:r>
            <a:r>
              <a:rPr lang="ga-IE" sz="1800" dirty="0" smtClean="0"/>
              <a:t>: Mata.</a:t>
            </a:r>
          </a:p>
          <a:p>
            <a:pPr>
              <a:buNone/>
            </a:pPr>
            <a:r>
              <a:rPr lang="ga-IE" sz="1800" dirty="0" smtClean="0"/>
              <a:t/>
            </a:r>
            <a:br>
              <a:rPr lang="ga-IE" sz="1800" dirty="0" smtClean="0"/>
            </a:br>
            <a:endParaRPr lang="ga-IE" sz="1800" dirty="0" smtClean="0"/>
          </a:p>
          <a:p>
            <a:pPr>
              <a:buNone/>
            </a:pPr>
            <a:r>
              <a:rPr lang="ga-IE" sz="1800" dirty="0" smtClean="0"/>
              <a:t>Malartaígí rólanna ansin. </a:t>
            </a:r>
            <a:endParaRPr lang="ga-IE" sz="1800" smtClean="0"/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endParaRPr lang="ga-IE" sz="1800" u="none" strike="noStrike" dirty="0"/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617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E" sz="1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ga-IE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Ábhair scoile sa saol</a:t>
            </a:r>
            <a:r>
              <a:rPr kumimoji="0" lang="ga-IE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</a:t>
            </a:r>
            <a:r>
              <a:rPr lang="ga-IE" sz="7200" b="1" dirty="0" smtClean="0">
                <a:latin typeface="+mj-lt"/>
                <a:ea typeface="+mj-ea"/>
                <a:cs typeface="+mj-cs"/>
              </a:rPr>
              <a:t>Iarphlé </a:t>
            </a: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     </a:t>
            </a:r>
            <a: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ga-I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ga-I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674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Úna Nic Gabhann</dc:creator>
  <cp:lastModifiedBy>Aisling Pink iPod</cp:lastModifiedBy>
  <cp:revision>19</cp:revision>
  <dcterms:created xsi:type="dcterms:W3CDTF">2006-08-16T00:00:00Z</dcterms:created>
  <dcterms:modified xsi:type="dcterms:W3CDTF">2012-09-26T08:59:40Z</dcterms:modified>
</cp:coreProperties>
</file>