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6" r:id="rId2"/>
    <p:sldId id="269" r:id="rId3"/>
    <p:sldId id="257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110" d="100"/>
          <a:sy n="110" d="100"/>
        </p:scale>
        <p:origin x="-792" y="3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6521C-613D-4CD2-A859-6E74FBAE77F0}" type="datetimeFigureOut">
              <a:rPr lang="ga-IE" smtClean="0"/>
              <a:pPr/>
              <a:t>26/09/2012</a:t>
            </a:fld>
            <a:endParaRPr lang="ga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5E88A-299C-4828-BDC8-329C14C180AE}" type="slidenum">
              <a:rPr lang="ga-IE" smtClean="0"/>
              <a:pPr/>
              <a:t>‹#›</a:t>
            </a:fld>
            <a:endParaRPr lang="ga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0FEF6-2390-442A-951E-00635FF7FC08}" type="datetimeFigureOut">
              <a:rPr lang="ga-IE" smtClean="0"/>
              <a:pPr/>
              <a:t>26/09/2012</a:t>
            </a:fld>
            <a:endParaRPr lang="ga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ga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47997-6BB7-4738-9F22-9FB6B06EB51D}" type="slidenum">
              <a:rPr lang="ga-IE" smtClean="0"/>
              <a:pPr/>
              <a:t>‹#›</a:t>
            </a:fld>
            <a:endParaRPr lang="ga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a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7997-6BB7-4738-9F22-9FB6B06EB51D}" type="slidenum">
              <a:rPr lang="ga-IE" smtClean="0"/>
              <a:pPr/>
              <a:t>3</a:t>
            </a:fld>
            <a:endParaRPr lang="ga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9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 </a:t>
            </a:r>
            <a:r>
              <a:rPr lang="en-US" dirty="0" err="1" smtClean="0"/>
              <a:t>cinnte</a:t>
            </a:r>
            <a:r>
              <a:rPr lang="en-US" dirty="0" smtClean="0"/>
              <a:t> </a:t>
            </a:r>
            <a:r>
              <a:rPr lang="en-US" dirty="0" err="1" smtClean="0"/>
              <a:t>dearfach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</a:t>
            </a:r>
            <a:r>
              <a:rPr lang="en-IE" noProof="0" dirty="0" smtClean="0"/>
              <a:t>Master</a:t>
            </a:r>
            <a:r>
              <a:rPr lang="en-US" dirty="0" smtClean="0"/>
              <a:t>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4"/>
            <a:ext cx="6172200" cy="6034617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IE" sz="2400" b="1" dirty="0" smtClean="0"/>
              <a:t>Déan do mhachnamh ar na ceisteanna seo </a:t>
            </a:r>
          </a:p>
          <a:p>
            <a:pPr lvl="0">
              <a:buNone/>
            </a:pPr>
            <a:r>
              <a:rPr lang="en-IE" sz="2400" b="1" dirty="0" smtClean="0"/>
              <a:t>thíos agus pléigh iad mar rang iomlán.</a:t>
            </a:r>
          </a:p>
          <a:p>
            <a:pPr lvl="0">
              <a:buNone/>
            </a:pPr>
            <a:endParaRPr lang="en-IE" sz="2400" dirty="0" smtClean="0"/>
          </a:p>
          <a:p>
            <a:pPr lvl="0">
              <a:buNone/>
            </a:pPr>
            <a:r>
              <a:rPr lang="en-IE" sz="2400" dirty="0" smtClean="0"/>
              <a:t>Nuair a deir tú le daoine (strainséirí nó cairde)</a:t>
            </a:r>
          </a:p>
          <a:p>
            <a:pPr lvl="0">
              <a:buNone/>
            </a:pPr>
            <a:r>
              <a:rPr lang="en-IE" sz="2400" dirty="0" smtClean="0"/>
              <a:t>go bhfuil tú ag fáil do chuid oideachais trí</a:t>
            </a:r>
          </a:p>
          <a:p>
            <a:pPr lvl="0">
              <a:buNone/>
            </a:pPr>
            <a:r>
              <a:rPr lang="en-IE" sz="2400" dirty="0" smtClean="0"/>
              <a:t>mheán na Gaeilge, cad a deir siad leat? </a:t>
            </a:r>
          </a:p>
          <a:p>
            <a:pPr lvl="0">
              <a:buNone/>
            </a:pPr>
            <a:endParaRPr lang="en-IE" sz="2400" dirty="0" smtClean="0"/>
          </a:p>
          <a:p>
            <a:pPr lvl="0">
              <a:buNone/>
            </a:pPr>
            <a:r>
              <a:rPr lang="en-IE" sz="2400" dirty="0" smtClean="0"/>
              <a:t>Cad iad na tuairimí a bhíonn acu ina leith?</a:t>
            </a:r>
          </a:p>
          <a:p>
            <a:pPr lvl="0">
              <a:buNone/>
            </a:pPr>
            <a:endParaRPr lang="en-IE" sz="2400" dirty="0" smtClean="0"/>
          </a:p>
          <a:p>
            <a:pPr lvl="0">
              <a:buNone/>
            </a:pPr>
            <a:r>
              <a:rPr lang="en-IE" sz="2400" dirty="0" smtClean="0"/>
              <a:t>Conas a bhraitheann tusa faoina gcuid tuairimí?</a:t>
            </a:r>
          </a:p>
          <a:p>
            <a:pPr lvl="0">
              <a:buNone/>
            </a:pPr>
            <a:endParaRPr lang="en-IE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853016"/>
          </a:xfrm>
        </p:spPr>
        <p:txBody>
          <a:bodyPr>
            <a:normAutofit fontScale="90000"/>
          </a:bodyPr>
          <a:lstStyle/>
          <a:p>
            <a:pPr algn="l"/>
            <a:r>
              <a:rPr lang="ga-IE" sz="4000" b="1" dirty="0" smtClean="0"/>
              <a:t>Na hÁbhair Scoile 	   	   </a:t>
            </a:r>
            <a:r>
              <a:rPr lang="ga-IE" sz="1800" b="1" dirty="0" smtClean="0"/>
              <a:t>Réamhobair</a:t>
            </a:r>
            <a:endParaRPr lang="ga-IE" sz="1800" dirty="0"/>
          </a:p>
        </p:txBody>
      </p:sp>
      <p:sp>
        <p:nvSpPr>
          <p:cNvPr id="5" name="Right Arrow 4"/>
          <p:cNvSpPr/>
          <p:nvPr/>
        </p:nvSpPr>
        <p:spPr>
          <a:xfrm flipV="1">
            <a:off x="533400" y="9906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4"/>
            <a:ext cx="6172200" cy="603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ga-IE" sz="2400" dirty="0" smtClean="0"/>
              <a:t>Ar ball, beidh tú ag éisteacht le Nicole, dalta ó</a:t>
            </a:r>
          </a:p>
          <a:p>
            <a:pPr>
              <a:buNone/>
            </a:pPr>
            <a:r>
              <a:rPr lang="ga-IE" sz="2400" dirty="0" smtClean="0"/>
              <a:t>Phobalscoil Chorca Dhuibhne, ag labhairt faoi na</a:t>
            </a:r>
          </a:p>
          <a:p>
            <a:pPr>
              <a:buNone/>
            </a:pPr>
            <a:r>
              <a:rPr lang="ga-IE" sz="2400" dirty="0" smtClean="0"/>
              <a:t>hábhair is fearr léi. Agus tú ag éisteacht léi,</a:t>
            </a:r>
          </a:p>
          <a:p>
            <a:pPr>
              <a:buNone/>
            </a:pPr>
            <a:r>
              <a:rPr lang="ga-IE" sz="2400" dirty="0" smtClean="0"/>
              <a:t>aimsigh an t-eolas seo a leanas:</a:t>
            </a:r>
          </a:p>
          <a:p>
            <a:pPr>
              <a:buNone/>
            </a:pPr>
            <a:endParaRPr lang="ga-IE" sz="2400" dirty="0" smtClean="0"/>
          </a:p>
          <a:p>
            <a:pPr marL="457200" indent="-457200">
              <a:buAutoNum type="arabicPeriod"/>
            </a:pPr>
            <a:r>
              <a:rPr lang="ga-IE" sz="2400" dirty="0" smtClean="0"/>
              <a:t>Cad a thaitníonn le Nicole faoin ealaín?</a:t>
            </a:r>
          </a:p>
          <a:p>
            <a:pPr marL="457200" indent="-457200">
              <a:buAutoNum type="arabicPeriod"/>
            </a:pPr>
            <a:r>
              <a:rPr lang="ga-IE" sz="2400" dirty="0" smtClean="0"/>
              <a:t>Cad iad na huirlisí ceoil a sheinneann sí?</a:t>
            </a:r>
          </a:p>
          <a:p>
            <a:pPr marL="457200" indent="-457200">
              <a:buAutoNum type="arabicPeriod"/>
            </a:pPr>
            <a:r>
              <a:rPr lang="ga-IE" sz="2400" dirty="0" smtClean="0"/>
              <a:t>Cad iad na hábhair is dúshlánaí, dar léi? Cén fáth?</a:t>
            </a:r>
          </a:p>
          <a:p>
            <a:pPr lvl="0">
              <a:buNone/>
            </a:pPr>
            <a:endParaRPr lang="ga-IE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853016"/>
          </a:xfrm>
        </p:spPr>
        <p:txBody>
          <a:bodyPr>
            <a:normAutofit/>
          </a:bodyPr>
          <a:lstStyle/>
          <a:p>
            <a:pPr algn="l"/>
            <a:r>
              <a:rPr lang="en-IE" sz="4000" b="1" dirty="0" smtClean="0"/>
              <a:t>Na </a:t>
            </a:r>
            <a:r>
              <a:rPr lang="en-IE" sz="4000" b="1" dirty="0" err="1" smtClean="0"/>
              <a:t>hÁbhair</a:t>
            </a:r>
            <a:r>
              <a:rPr lang="en-IE" sz="4000" b="1" dirty="0" smtClean="0"/>
              <a:t> Scoile 	    </a:t>
            </a:r>
            <a:r>
              <a:rPr lang="en-IE" sz="1800" b="1" dirty="0" smtClean="0"/>
              <a:t>Éisteacht</a:t>
            </a:r>
            <a:endParaRPr lang="ga-IE" sz="1800" dirty="0"/>
          </a:p>
        </p:txBody>
      </p:sp>
      <p:sp>
        <p:nvSpPr>
          <p:cNvPr id="5" name="Right Arrow 4"/>
          <p:cNvSpPr/>
          <p:nvPr/>
        </p:nvSpPr>
        <p:spPr>
          <a:xfrm flipV="1">
            <a:off x="533400" y="9906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776816"/>
          </a:xfrm>
        </p:spPr>
        <p:txBody>
          <a:bodyPr>
            <a:normAutofit fontScale="90000"/>
          </a:bodyPr>
          <a:lstStyle/>
          <a:p>
            <a:pPr algn="l"/>
            <a:r>
              <a:rPr lang="ga-IE" b="1" dirty="0" smtClean="0"/>
              <a:t>Na hÁbhair Scoile</a:t>
            </a:r>
            <a:r>
              <a:rPr lang="en-IE" sz="4000" b="1" dirty="0" smtClean="0"/>
              <a:t>	   </a:t>
            </a:r>
            <a:r>
              <a:rPr lang="en-IE" sz="2000" b="1" dirty="0" smtClean="0"/>
              <a:t>Plé</a:t>
            </a:r>
            <a:br>
              <a:rPr lang="en-IE" sz="2000" b="1" dirty="0" smtClean="0"/>
            </a:br>
            <a:endParaRPr lang="ga-IE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6172200" cy="723900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ga-IE" dirty="0" smtClean="0"/>
              <a:t>Pléigh na ceisteanna seo:</a:t>
            </a:r>
          </a:p>
          <a:p>
            <a:pPr>
              <a:buNone/>
            </a:pPr>
            <a:endParaRPr lang="ga-IE" i="1" dirty="0" smtClean="0"/>
          </a:p>
          <a:p>
            <a:pPr lvl="0"/>
            <a:r>
              <a:rPr lang="ga-IE" dirty="0" smtClean="0"/>
              <a:t>Is í an ealaín an t-ábhar is fearr le Nicole. Cén t-ábhar is fearr leat féin? Cad a thaitníonn leat faoi?</a:t>
            </a:r>
          </a:p>
          <a:p>
            <a:pPr lvl="0"/>
            <a:r>
              <a:rPr lang="ga-IE" dirty="0" smtClean="0"/>
              <a:t>An seinneann tusa aon uirlis cheoil?</a:t>
            </a:r>
          </a:p>
          <a:p>
            <a:pPr lvl="0"/>
            <a:r>
              <a:rPr lang="ga-IE" dirty="0" smtClean="0"/>
              <a:t>Deir an t-agallóir le Nicole go bhfuil sé sa dúchas aici a bheith go maith ag an ealaín. Cad atá i gceist leis sin?</a:t>
            </a:r>
          </a:p>
          <a:p>
            <a:pPr lvl="0"/>
            <a:r>
              <a:rPr lang="ga-IE" dirty="0" smtClean="0"/>
              <a:t>Chuaigh Nicole go dtí bunscoil lán-Ghaeilge. An ndeachaigh tusa go dtí bunscoil Ghaeilge nó Bhéarla?</a:t>
            </a:r>
          </a:p>
          <a:p>
            <a:pPr lvl="0"/>
            <a:r>
              <a:rPr lang="ga-IE" dirty="0" smtClean="0"/>
              <a:t>Is fearr le Nicole a bheith ag foghlaim trí Ghaeilge seachas trí Bhéarla. Cad fútsa?</a:t>
            </a:r>
          </a:p>
          <a:p>
            <a:pPr lvl="0"/>
            <a:r>
              <a:rPr lang="ga-IE" dirty="0" smtClean="0"/>
              <a:t>Deir Nicole go bhfuil cuid den téarmaíocht san eolaíocht agus sa tíreolas deacair. Cad iad na deacrachtaí a bhíonn agatsa agus tú ag foghlaim trí mheán na Gaeilge?</a:t>
            </a:r>
            <a:endParaRPr lang="ga-IE" dirty="0" smtClean="0"/>
          </a:p>
          <a:p>
            <a:pPr>
              <a:buNone/>
            </a:pPr>
            <a:r>
              <a:rPr lang="ga-IE" dirty="0" smtClean="0"/>
              <a:t/>
            </a:r>
            <a:br>
              <a:rPr lang="ga-IE" dirty="0" smtClean="0"/>
            </a:br>
            <a:endParaRPr lang="ga-IE" dirty="0" smtClean="0"/>
          </a:p>
          <a:p>
            <a:pPr>
              <a:buNone/>
            </a:pPr>
            <a:endParaRPr lang="ga-I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500" y="304801"/>
            <a:ext cx="58293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ight Arrow 4"/>
          <p:cNvSpPr/>
          <p:nvPr/>
        </p:nvSpPr>
        <p:spPr>
          <a:xfrm flipV="1">
            <a:off x="457200" y="6858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267</Words>
  <Application>Microsoft Office PowerPoint</Application>
  <PresentationFormat>On-screen Show (4:3)</PresentationFormat>
  <Paragraphs>32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Na hÁbhair Scoile         Réamhobair</vt:lpstr>
      <vt:lpstr>Na hÁbhair Scoile      Éisteacht</vt:lpstr>
      <vt:lpstr>Na hÁbhair Scoile    Plé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Spriocanna Staidéir</dc:title>
  <dc:creator>Úna Nic Gabhann</dc:creator>
  <cp:lastModifiedBy>Aisling Pink iPod</cp:lastModifiedBy>
  <cp:revision>39</cp:revision>
  <dcterms:created xsi:type="dcterms:W3CDTF">2006-08-16T00:00:00Z</dcterms:created>
  <dcterms:modified xsi:type="dcterms:W3CDTF">2012-09-26T08:40:19Z</dcterms:modified>
</cp:coreProperties>
</file>