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irdre" initials="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10" d="100"/>
          <a:sy n="110" d="100"/>
        </p:scale>
        <p:origin x="-79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7-05T10:13:43.831" idx="6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6521C-613D-4CD2-A859-6E74FBAE77F0}" type="datetimeFigureOut">
              <a:rPr lang="ga-IE" smtClean="0"/>
              <a:pPr/>
              <a:t>26/09/2012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E88A-299C-4828-BDC8-329C14C180AE}" type="slidenum">
              <a:rPr lang="ga-IE" smtClean="0"/>
              <a:pPr/>
              <a:t>‹#›</a:t>
            </a:fld>
            <a:endParaRPr lang="ga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0FEF6-2390-442A-951E-00635FF7FC08}" type="datetimeFigureOut">
              <a:rPr lang="ga-IE" smtClean="0"/>
              <a:pPr/>
              <a:t>26/09/2012</a:t>
            </a:fld>
            <a:endParaRPr lang="ga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7997-6BB7-4738-9F22-9FB6B06EB51D}" type="slidenum">
              <a:rPr lang="ga-IE" smtClean="0"/>
              <a:pPr/>
              <a:t>‹#›</a:t>
            </a:fld>
            <a:endParaRPr lang="ga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7997-6BB7-4738-9F22-9FB6B06EB51D}" type="slidenum">
              <a:rPr lang="ga-IE" smtClean="0"/>
              <a:pPr/>
              <a:t>1</a:t>
            </a:fld>
            <a:endParaRPr lang="ga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7997-6BB7-4738-9F22-9FB6B06EB51D}" type="slidenum">
              <a:rPr lang="ga-IE" smtClean="0"/>
              <a:pPr/>
              <a:t>2</a:t>
            </a:fld>
            <a:endParaRPr lang="ga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7997-6BB7-4738-9F22-9FB6B06EB51D}" type="slidenum">
              <a:rPr lang="ga-IE" smtClean="0"/>
              <a:pPr/>
              <a:t>3</a:t>
            </a:fld>
            <a:endParaRPr lang="ga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 </a:t>
            </a:r>
            <a:r>
              <a:rPr lang="en-US" dirty="0" err="1" smtClean="0"/>
              <a:t>cinnte</a:t>
            </a:r>
            <a:r>
              <a:rPr lang="en-US" dirty="0" smtClean="0"/>
              <a:t> </a:t>
            </a:r>
            <a:r>
              <a:rPr lang="en-US" dirty="0" err="1" smtClean="0"/>
              <a:t>dearfach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</a:t>
            </a:r>
            <a:r>
              <a:rPr lang="en-IE" noProof="0" dirty="0" smtClean="0"/>
              <a:t>Master</a:t>
            </a:r>
            <a:r>
              <a:rPr lang="en-US" dirty="0" smtClean="0"/>
              <a:t>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04801"/>
            <a:ext cx="5829300" cy="1016000"/>
          </a:xfrm>
        </p:spPr>
        <p:txBody>
          <a:bodyPr>
            <a:normAutofit fontScale="90000"/>
          </a:bodyPr>
          <a:lstStyle/>
          <a:p>
            <a:pPr algn="l"/>
            <a:r>
              <a:rPr lang="en-IE" sz="2800" dirty="0" smtClean="0"/>
              <a:t/>
            </a:r>
            <a:br>
              <a:rPr lang="en-IE" sz="2800" dirty="0" smtClean="0"/>
            </a:br>
            <a:r>
              <a:rPr lang="ga-IE" b="1" dirty="0" smtClean="0"/>
              <a:t>Na hÁbhair Scoile      </a:t>
            </a:r>
            <a:r>
              <a:rPr lang="ga-IE" sz="2000" b="1" dirty="0" smtClean="0"/>
              <a:t>Réamhobair</a:t>
            </a:r>
            <a:r>
              <a:rPr lang="ga-IE" dirty="0" smtClean="0"/>
              <a:t/>
            </a:r>
            <a:br>
              <a:rPr lang="ga-IE" dirty="0" smtClean="0"/>
            </a:br>
            <a:endParaRPr lang="ga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5181600" cy="6299200"/>
          </a:xfrm>
        </p:spPr>
        <p:txBody>
          <a:bodyPr>
            <a:normAutofit fontScale="40000" lnSpcReduction="20000"/>
          </a:bodyPr>
          <a:lstStyle/>
          <a:p>
            <a:r>
              <a:rPr lang="ga-IE" sz="1200" dirty="0" smtClean="0"/>
              <a:t/>
            </a:r>
            <a:br>
              <a:rPr lang="ga-IE" sz="1200" dirty="0" smtClean="0"/>
            </a:br>
            <a:endParaRPr lang="ga-IE" sz="1200" dirty="0" smtClean="0"/>
          </a:p>
          <a:p>
            <a:pPr algn="l"/>
            <a:r>
              <a:rPr lang="ga-IE" sz="3500" dirty="0" smtClean="0">
                <a:solidFill>
                  <a:schemeClr val="tx1"/>
                </a:solidFill>
              </a:rPr>
              <a:t>Féach ar na hábhair scoile seo thíos</a:t>
            </a:r>
            <a:r>
              <a:rPr lang="en-IE" sz="3500" dirty="0" smtClean="0">
                <a:solidFill>
                  <a:schemeClr val="tx1"/>
                </a:solidFill>
              </a:rPr>
              <a:t>. An bhfuil siad ar fad ar fáil i do scoil féin?</a:t>
            </a:r>
            <a:endParaRPr lang="ga-IE" sz="3500" dirty="0" smtClean="0">
              <a:solidFill>
                <a:schemeClr val="tx1"/>
              </a:solidFill>
            </a:endParaRPr>
          </a:p>
          <a:p>
            <a:endParaRPr lang="en-IE" sz="1300" dirty="0" smtClean="0">
              <a:solidFill>
                <a:schemeClr val="tx1"/>
              </a:solidFill>
            </a:endParaRPr>
          </a:p>
          <a:p>
            <a:endParaRPr lang="en-IE" sz="1300" dirty="0" smtClean="0">
              <a:solidFill>
                <a:schemeClr val="tx1"/>
              </a:solidFill>
            </a:endParaRPr>
          </a:p>
          <a:p>
            <a:endParaRPr lang="en-IE" sz="1300" dirty="0" smtClean="0">
              <a:solidFill>
                <a:schemeClr val="tx1"/>
              </a:solidFill>
            </a:endParaRPr>
          </a:p>
          <a:p>
            <a:endParaRPr lang="en-IE" sz="1300" dirty="0" smtClean="0">
              <a:solidFill>
                <a:schemeClr val="tx1"/>
              </a:solidFill>
            </a:endParaRPr>
          </a:p>
          <a:p>
            <a:r>
              <a:rPr lang="ga-IE" sz="1300" dirty="0" smtClean="0">
                <a:solidFill>
                  <a:schemeClr val="tx1"/>
                </a:solidFill>
              </a:rPr>
              <a:t/>
            </a:r>
            <a:br>
              <a:rPr lang="ga-IE" sz="1300" dirty="0" smtClean="0">
                <a:solidFill>
                  <a:schemeClr val="tx1"/>
                </a:solidFill>
              </a:rPr>
            </a:br>
            <a:endParaRPr lang="ga-IE" sz="1300" dirty="0" smtClean="0">
              <a:solidFill>
                <a:schemeClr val="tx1"/>
              </a:solidFill>
            </a:endParaRP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Adhmadóireacht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Eacnamaíocht Bhaile 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Teicneolaíocht 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Oideachas Saoránach Sóisialta Polaitiúil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Mata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Gaeilge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Tíreolaíocht 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Gearmáinis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Oideachas Sóisialta, Pearsanta agus Sláinte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Reiligiún 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Fraincis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Stair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Staidéar Gnó 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Spáinnis</a:t>
            </a:r>
          </a:p>
          <a:p>
            <a:pPr lvl="2" algn="l"/>
            <a:r>
              <a:rPr lang="ga-IE" sz="4200" dirty="0" smtClean="0">
                <a:solidFill>
                  <a:schemeClr val="tx1"/>
                </a:solidFill>
              </a:rPr>
              <a:t>Ealaín </a:t>
            </a:r>
          </a:p>
          <a:p>
            <a:r>
              <a:rPr lang="ga-IE" sz="1300" dirty="0" smtClean="0">
                <a:solidFill>
                  <a:schemeClr val="tx1"/>
                </a:solidFill>
              </a:rPr>
              <a:t/>
            </a:r>
            <a:br>
              <a:rPr lang="ga-IE" sz="1300" dirty="0" smtClean="0">
                <a:solidFill>
                  <a:schemeClr val="tx1"/>
                </a:solidFill>
              </a:rPr>
            </a:br>
            <a:endParaRPr lang="ga-IE" sz="1300" dirty="0" smtClean="0">
              <a:solidFill>
                <a:schemeClr val="tx1"/>
              </a:solidFill>
            </a:endParaRPr>
          </a:p>
          <a:p>
            <a:pPr algn="l"/>
            <a:endParaRPr lang="en-IE" sz="3300" dirty="0" smtClean="0">
              <a:solidFill>
                <a:schemeClr val="tx1"/>
              </a:solidFill>
            </a:endParaRPr>
          </a:p>
          <a:p>
            <a:pPr algn="l"/>
            <a:r>
              <a:rPr lang="ga-IE" sz="3500" dirty="0" smtClean="0">
                <a:solidFill>
                  <a:schemeClr val="tx1"/>
                </a:solidFill>
              </a:rPr>
              <a:t>An bhfuil aon ábhar nach bhfuil sa liosta?</a:t>
            </a:r>
            <a:endParaRPr lang="en-IE" sz="3500" dirty="0" smtClean="0">
              <a:solidFill>
                <a:schemeClr val="tx1"/>
              </a:solidFill>
            </a:endParaRPr>
          </a:p>
          <a:p>
            <a:pPr algn="l"/>
            <a:endParaRPr lang="ga-IE" sz="3500" dirty="0" smtClean="0">
              <a:solidFill>
                <a:schemeClr val="tx1"/>
              </a:solidFill>
            </a:endParaRPr>
          </a:p>
          <a:p>
            <a:pPr algn="l"/>
            <a:r>
              <a:rPr lang="ga-IE" sz="3500" dirty="0" smtClean="0">
                <a:solidFill>
                  <a:schemeClr val="tx1"/>
                </a:solidFill>
              </a:rPr>
              <a:t>An ndéanann tú féin agus an duine in aice leat na hábhair chéanna?</a:t>
            </a:r>
          </a:p>
          <a:p>
            <a:pPr algn="l"/>
            <a:endParaRPr lang="ga-IE" sz="1200" dirty="0"/>
          </a:p>
        </p:txBody>
      </p:sp>
      <p:sp>
        <p:nvSpPr>
          <p:cNvPr id="6" name="Right Arrow 5"/>
          <p:cNvSpPr/>
          <p:nvPr/>
        </p:nvSpPr>
        <p:spPr>
          <a:xfrm flipV="1">
            <a:off x="685800" y="914400"/>
            <a:ext cx="4572000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b="1" spc="-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76816"/>
          </a:xfrm>
        </p:spPr>
        <p:txBody>
          <a:bodyPr>
            <a:normAutofit fontScale="90000"/>
          </a:bodyPr>
          <a:lstStyle/>
          <a:p>
            <a:pPr algn="l"/>
            <a:r>
              <a:rPr lang="ga-IE" b="1" dirty="0" smtClean="0"/>
              <a:t>Na hÁbhair Scoile</a:t>
            </a:r>
            <a:r>
              <a:rPr lang="en-IE" sz="4000" b="1" dirty="0" smtClean="0"/>
              <a:t>	     </a:t>
            </a:r>
            <a:r>
              <a:rPr lang="en-IE" sz="2000" b="1" dirty="0" smtClean="0"/>
              <a:t>Éisteacht</a:t>
            </a:r>
            <a:br>
              <a:rPr lang="en-IE" sz="2000" b="1" dirty="0" smtClean="0"/>
            </a:br>
            <a:endParaRPr lang="ga-I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172200" cy="7239000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ga-IE" dirty="0" smtClean="0"/>
              <a:t>Éist le Jaic ag cur síos ar na hábhair scoile a dhéanann sé agus</a:t>
            </a:r>
          </a:p>
          <a:p>
            <a:pPr>
              <a:buNone/>
            </a:pPr>
            <a:r>
              <a:rPr lang="ga-IE" dirty="0" smtClean="0"/>
              <a:t>líon na bearnaí.</a:t>
            </a:r>
          </a:p>
          <a:p>
            <a:pPr>
              <a:buNone/>
            </a:pPr>
            <a:endParaRPr lang="ga-IE" dirty="0" smtClean="0"/>
          </a:p>
          <a:p>
            <a:pPr>
              <a:buNone/>
            </a:pPr>
            <a:r>
              <a:rPr lang="ga-IE" dirty="0" smtClean="0"/>
              <a:t>Aoife: 	Tá tú sa chéad bhliain anois, a Jaic.</a:t>
            </a:r>
          </a:p>
          <a:p>
            <a:pPr>
              <a:buNone/>
            </a:pPr>
            <a:endParaRPr lang="ga-IE" sz="2000" dirty="0" smtClean="0"/>
          </a:p>
          <a:p>
            <a:pPr>
              <a:buNone/>
            </a:pPr>
            <a:r>
              <a:rPr lang="ga-IE" dirty="0" smtClean="0"/>
              <a:t>Jaic:    	Táim.</a:t>
            </a:r>
          </a:p>
          <a:p>
            <a:pPr>
              <a:buNone/>
            </a:pPr>
            <a:endParaRPr lang="ga-IE" sz="2000" dirty="0" smtClean="0"/>
          </a:p>
          <a:p>
            <a:pPr>
              <a:buNone/>
            </a:pPr>
            <a:r>
              <a:rPr lang="ga-IE" dirty="0" smtClean="0"/>
              <a:t>Aoife: 	An bhfuil i bhfad níos mó ábhar á dhéanamh</a:t>
            </a:r>
          </a:p>
          <a:p>
            <a:pPr>
              <a:buNone/>
            </a:pPr>
            <a:r>
              <a:rPr lang="ga-IE" dirty="0" smtClean="0"/>
              <a:t>		anseo agat anois ná mar a bhí sa bhunscoil?</a:t>
            </a:r>
          </a:p>
          <a:p>
            <a:pPr>
              <a:buNone/>
            </a:pPr>
            <a:endParaRPr lang="ga-IE" sz="2000" dirty="0" smtClean="0"/>
          </a:p>
          <a:p>
            <a:pPr>
              <a:buNone/>
            </a:pPr>
            <a:r>
              <a:rPr lang="ga-IE" dirty="0" smtClean="0"/>
              <a:t>Jaic:   	Tá i bhfad níos mó ábhar. __________________, 	ealaín, P.E., __________________,  	__________________, nó __________________.</a:t>
            </a:r>
          </a:p>
          <a:p>
            <a:pPr>
              <a:buNone/>
            </a:pPr>
            <a:endParaRPr lang="ga-IE" sz="2200" dirty="0" smtClean="0"/>
          </a:p>
          <a:p>
            <a:pPr>
              <a:buNone/>
            </a:pPr>
            <a:r>
              <a:rPr lang="ga-IE" dirty="0" smtClean="0"/>
              <a:t>Aoife: 	An ndéanann tú eacnamaíocht bhaile?</a:t>
            </a:r>
          </a:p>
          <a:p>
            <a:pPr>
              <a:buNone/>
            </a:pPr>
            <a:endParaRPr lang="ga-IE" sz="2200" dirty="0" smtClean="0"/>
          </a:p>
          <a:p>
            <a:pPr>
              <a:buNone/>
            </a:pPr>
            <a:r>
              <a:rPr lang="ga-IE" dirty="0" smtClean="0"/>
              <a:t>Jaic:     	Ní dhéanaim.</a:t>
            </a:r>
          </a:p>
          <a:p>
            <a:pPr>
              <a:buNone/>
            </a:pPr>
            <a:endParaRPr lang="ga-IE" sz="2200" dirty="0" smtClean="0"/>
          </a:p>
          <a:p>
            <a:pPr>
              <a:buNone/>
            </a:pPr>
            <a:r>
              <a:rPr lang="ga-IE" dirty="0" smtClean="0"/>
              <a:t>Aoife:  	Ní dhéanann? Cad a dhéanann tú ina ionad?</a:t>
            </a:r>
          </a:p>
          <a:p>
            <a:pPr>
              <a:buNone/>
            </a:pPr>
            <a:endParaRPr lang="ga-IE" sz="2500" dirty="0" smtClean="0"/>
          </a:p>
          <a:p>
            <a:pPr>
              <a:buNone/>
            </a:pPr>
            <a:r>
              <a:rPr lang="ga-IE" dirty="0" smtClean="0"/>
              <a:t>Jaic: 	Déanaim ceol.</a:t>
            </a:r>
          </a:p>
          <a:p>
            <a:pPr>
              <a:buNone/>
            </a:pPr>
            <a:endParaRPr lang="ga-IE" sz="2500" dirty="0" smtClean="0"/>
          </a:p>
          <a:p>
            <a:pPr>
              <a:buNone/>
            </a:pPr>
            <a:r>
              <a:rPr lang="ga-IE" dirty="0" smtClean="0"/>
              <a:t>Aoife: 	Ó ceol. An-mhaith. An seinneann tú aon</a:t>
            </a:r>
          </a:p>
          <a:p>
            <a:pPr>
              <a:buNone/>
            </a:pPr>
            <a:r>
              <a:rPr lang="ga-IE" dirty="0" smtClean="0"/>
              <a:t>		__________________ tú féin?</a:t>
            </a:r>
          </a:p>
          <a:p>
            <a:pPr>
              <a:buNone/>
            </a:pPr>
            <a:endParaRPr lang="ga-IE" sz="2500" dirty="0" smtClean="0"/>
          </a:p>
          <a:p>
            <a:pPr>
              <a:buNone/>
            </a:pPr>
            <a:r>
              <a:rPr lang="ga-IE" dirty="0" smtClean="0"/>
              <a:t>Jaic:     	Seinnim an __________________.</a:t>
            </a:r>
          </a:p>
          <a:p>
            <a:pPr>
              <a:buNone/>
            </a:pPr>
            <a:r>
              <a:rPr lang="ga-IE" dirty="0" smtClean="0"/>
              <a:t/>
            </a:r>
            <a:br>
              <a:rPr lang="ga-IE" dirty="0" smtClean="0"/>
            </a:br>
            <a:endParaRPr lang="ga-IE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500" y="304801"/>
            <a:ext cx="58293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ga-I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ga-I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ga-I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457200" y="685800"/>
            <a:ext cx="4572000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b="1" spc="-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172200" cy="853016"/>
          </a:xfrm>
        </p:spPr>
        <p:txBody>
          <a:bodyPr>
            <a:normAutofit fontScale="90000"/>
          </a:bodyPr>
          <a:lstStyle/>
          <a:p>
            <a:pPr algn="l"/>
            <a:r>
              <a:rPr lang="en-IE" sz="4000" b="1" dirty="0" smtClean="0"/>
              <a:t>Na </a:t>
            </a:r>
            <a:r>
              <a:rPr lang="en-IE" sz="4000" b="1" dirty="0" err="1" smtClean="0"/>
              <a:t>hÁbhair</a:t>
            </a:r>
            <a:r>
              <a:rPr lang="en-IE" sz="4000" b="1" dirty="0" smtClean="0"/>
              <a:t> Scoile	               </a:t>
            </a:r>
            <a:r>
              <a:rPr lang="en-IE" sz="1800" b="1" dirty="0" smtClean="0"/>
              <a:t>Éisteacht</a:t>
            </a:r>
            <a:endParaRPr lang="ga-IE" sz="1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6172200" cy="6705600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ga-IE" sz="5500" dirty="0" smtClean="0"/>
              <a:t>Éist le Jaic arís, an raibh an ceart agat?</a:t>
            </a:r>
          </a:p>
          <a:p>
            <a:pPr>
              <a:buNone/>
            </a:pPr>
            <a:endParaRPr lang="ga-IE" sz="5500" dirty="0" smtClean="0"/>
          </a:p>
          <a:p>
            <a:pPr>
              <a:buNone/>
            </a:pPr>
            <a:r>
              <a:rPr lang="ga-IE" sz="7200" dirty="0" smtClean="0"/>
              <a:t>Aoife: 	Tá tú sa chéad bhliain anois, a Jaic.</a:t>
            </a:r>
          </a:p>
          <a:p>
            <a:pPr>
              <a:buNone/>
            </a:pPr>
            <a:endParaRPr lang="ga-IE" sz="7200" dirty="0" smtClean="0"/>
          </a:p>
          <a:p>
            <a:pPr>
              <a:buNone/>
            </a:pPr>
            <a:r>
              <a:rPr lang="ga-IE" sz="7200" dirty="0" smtClean="0"/>
              <a:t>Jaic:    	Táim.</a:t>
            </a:r>
          </a:p>
          <a:p>
            <a:pPr>
              <a:buNone/>
            </a:pPr>
            <a:endParaRPr lang="ga-IE" sz="7200" dirty="0" smtClean="0"/>
          </a:p>
          <a:p>
            <a:pPr>
              <a:buNone/>
            </a:pPr>
            <a:r>
              <a:rPr lang="ga-IE" sz="7200" dirty="0" smtClean="0"/>
              <a:t>Aoife: 	An bhfuil i bhfad níos mó ábhar á dhéanamh</a:t>
            </a:r>
          </a:p>
          <a:p>
            <a:pPr>
              <a:buNone/>
            </a:pPr>
            <a:r>
              <a:rPr lang="ga-IE" sz="7200" dirty="0" smtClean="0"/>
              <a:t>		anseo agat anois ná mar a bhí sa bhunscoil?</a:t>
            </a:r>
          </a:p>
          <a:p>
            <a:pPr>
              <a:buNone/>
            </a:pPr>
            <a:endParaRPr lang="ga-IE" sz="7200" dirty="0" smtClean="0"/>
          </a:p>
          <a:p>
            <a:pPr>
              <a:buNone/>
            </a:pPr>
            <a:r>
              <a:rPr lang="ga-IE" sz="7200" dirty="0" smtClean="0"/>
              <a:t>Jaic:   	Tá i bhfad níos mó ábhar. Eolaíocht, ealaín, P.E., 	adhmadóireacht, teicneolaíocht nó ceol.</a:t>
            </a:r>
          </a:p>
          <a:p>
            <a:pPr>
              <a:buNone/>
            </a:pPr>
            <a:endParaRPr lang="ga-IE" sz="7200" dirty="0" smtClean="0"/>
          </a:p>
          <a:p>
            <a:pPr>
              <a:buNone/>
            </a:pPr>
            <a:r>
              <a:rPr lang="ga-IE" sz="7200" dirty="0" smtClean="0"/>
              <a:t>Aoife: 	An ndéanann tú eacnamaíocht bhaile?</a:t>
            </a:r>
          </a:p>
          <a:p>
            <a:pPr>
              <a:buNone/>
            </a:pPr>
            <a:endParaRPr lang="ga-IE" sz="7200" dirty="0" smtClean="0"/>
          </a:p>
          <a:p>
            <a:pPr>
              <a:buNone/>
            </a:pPr>
            <a:r>
              <a:rPr lang="ga-IE" sz="7200" dirty="0" smtClean="0"/>
              <a:t>Jaic:     	Ní dhéanaim.</a:t>
            </a:r>
          </a:p>
          <a:p>
            <a:pPr>
              <a:buNone/>
            </a:pPr>
            <a:endParaRPr lang="ga-IE" sz="7200" dirty="0" smtClean="0"/>
          </a:p>
          <a:p>
            <a:pPr>
              <a:buNone/>
            </a:pPr>
            <a:r>
              <a:rPr lang="ga-IE" sz="7200" dirty="0" smtClean="0"/>
              <a:t>Aoife:  	Ní dhéanann? Cad a dhéanann tú ina ionad?</a:t>
            </a:r>
          </a:p>
          <a:p>
            <a:pPr>
              <a:buNone/>
            </a:pPr>
            <a:endParaRPr lang="ga-IE" sz="7200" dirty="0" smtClean="0"/>
          </a:p>
          <a:p>
            <a:pPr>
              <a:buNone/>
            </a:pPr>
            <a:r>
              <a:rPr lang="ga-IE" sz="7200" dirty="0" smtClean="0"/>
              <a:t>Jaic: 	Déanaim ceol.</a:t>
            </a:r>
          </a:p>
          <a:p>
            <a:pPr>
              <a:buNone/>
            </a:pPr>
            <a:endParaRPr lang="ga-IE" sz="7200" dirty="0" smtClean="0"/>
          </a:p>
          <a:p>
            <a:pPr>
              <a:buNone/>
            </a:pPr>
            <a:r>
              <a:rPr lang="ga-IE" sz="7200" dirty="0" smtClean="0"/>
              <a:t>Aoife: 	Ó ceol. An-mhaith. An seinneann tú aon</a:t>
            </a:r>
          </a:p>
          <a:p>
            <a:pPr>
              <a:buNone/>
            </a:pPr>
            <a:r>
              <a:rPr lang="ga-IE" sz="7200" dirty="0" smtClean="0"/>
              <a:t>		uirlis tú féin?</a:t>
            </a:r>
          </a:p>
          <a:p>
            <a:pPr>
              <a:buNone/>
            </a:pPr>
            <a:endParaRPr lang="ga-IE" sz="7200" dirty="0" smtClean="0"/>
          </a:p>
          <a:p>
            <a:pPr>
              <a:buNone/>
            </a:pPr>
            <a:r>
              <a:rPr lang="ga-IE" sz="7200" dirty="0" smtClean="0"/>
              <a:t>Jaic:     	Seinnim an pianó.</a:t>
            </a:r>
          </a:p>
          <a:p>
            <a:pPr>
              <a:buNone/>
            </a:pPr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pPr>
              <a:buNone/>
            </a:pPr>
            <a:endParaRPr lang="en-IE" dirty="0"/>
          </a:p>
        </p:txBody>
      </p:sp>
      <p:sp>
        <p:nvSpPr>
          <p:cNvPr id="5" name="Right Arrow 4"/>
          <p:cNvSpPr/>
          <p:nvPr/>
        </p:nvSpPr>
        <p:spPr>
          <a:xfrm flipV="1">
            <a:off x="533400" y="990600"/>
            <a:ext cx="4572000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b="1" spc="-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4"/>
            <a:ext cx="6172200" cy="6034617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ga-IE" sz="1900" dirty="0" smtClean="0"/>
              <a:t>Pléigh na ceisteanna seo leis an duine in aice leat.</a:t>
            </a:r>
          </a:p>
          <a:p>
            <a:pPr lvl="0">
              <a:buNone/>
            </a:pPr>
            <a:endParaRPr lang="ga-IE" sz="2400" dirty="0" smtClean="0"/>
          </a:p>
          <a:p>
            <a:pPr lvl="0">
              <a:buFont typeface="+mj-lt"/>
              <a:buAutoNum type="arabicPeriod"/>
            </a:pPr>
            <a:r>
              <a:rPr lang="ga-IE" sz="2400" dirty="0" smtClean="0"/>
              <a:t>Cad as é Jaic – Ciarraí, Gaillimh, Dún na nGall, nó áit éigin eile sa tír? Conas a dhéanfá amach cad as é?</a:t>
            </a:r>
          </a:p>
          <a:p>
            <a:pPr lvl="0">
              <a:buFont typeface="+mj-lt"/>
              <a:buAutoNum type="arabicPeriod"/>
            </a:pPr>
            <a:endParaRPr lang="ga-IE" sz="2400" dirty="0" smtClean="0"/>
          </a:p>
          <a:p>
            <a:pPr lvl="0">
              <a:buFont typeface="+mj-lt"/>
              <a:buAutoNum type="arabicPeriod"/>
            </a:pPr>
            <a:r>
              <a:rPr lang="ga-IE" sz="2400" dirty="0" smtClean="0"/>
              <a:t>Cén slite eile a deirtear ‘to play’ (</a:t>
            </a:r>
            <a:r>
              <a:rPr lang="ga-IE" sz="2400" i="1" dirty="0" smtClean="0"/>
              <a:t>an instrument</a:t>
            </a:r>
            <a:r>
              <a:rPr lang="ga-IE" sz="2400" dirty="0" smtClean="0"/>
              <a:t>) as Gaeilge? Cén leagan a úsáideann tusa?</a:t>
            </a:r>
          </a:p>
          <a:p>
            <a:pPr lvl="0">
              <a:buFont typeface="+mj-lt"/>
              <a:buAutoNum type="arabicPeriod"/>
            </a:pPr>
            <a:endParaRPr lang="ga-IE" sz="2400" dirty="0" smtClean="0"/>
          </a:p>
          <a:p>
            <a:pPr lvl="0">
              <a:buFont typeface="+mj-lt"/>
              <a:buAutoNum type="arabicPeriod"/>
            </a:pPr>
            <a:r>
              <a:rPr lang="ga-IE" sz="2400" dirty="0" smtClean="0"/>
              <a:t>Féach ar an tslí a fhreagraíonn Jaic na ceisteanna a chuireann Aoife air – ní úsáideann sé ‘sea’ agus ‘ní hea’ in aon chor agus sin comhartha gur cainteoir an-mhaith Gaeilge é! An bhfuil a fhios agat cén fáth é sin?</a:t>
            </a:r>
            <a:endParaRPr lang="ga-IE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172200" cy="853016"/>
          </a:xfrm>
        </p:spPr>
        <p:txBody>
          <a:bodyPr>
            <a:normAutofit fontScale="90000"/>
          </a:bodyPr>
          <a:lstStyle/>
          <a:p>
            <a:pPr algn="l"/>
            <a:r>
              <a:rPr lang="en-IE" sz="4000" b="1" dirty="0" smtClean="0"/>
              <a:t>Na </a:t>
            </a:r>
            <a:r>
              <a:rPr lang="en-IE" sz="4000" b="1" dirty="0" err="1" smtClean="0"/>
              <a:t>hÁbhair</a:t>
            </a:r>
            <a:r>
              <a:rPr lang="en-IE" sz="4000" b="1" dirty="0" smtClean="0"/>
              <a:t> Scoile 	               </a:t>
            </a:r>
            <a:r>
              <a:rPr lang="ga-IE" sz="1800" b="1" dirty="0" smtClean="0"/>
              <a:t>Iarphlé</a:t>
            </a:r>
            <a:r>
              <a:rPr lang="en-IE" sz="1800" b="1" dirty="0" smtClean="0"/>
              <a:t> 1</a:t>
            </a:r>
            <a:endParaRPr lang="ga-IE" sz="1800" dirty="0"/>
          </a:p>
        </p:txBody>
      </p:sp>
      <p:sp>
        <p:nvSpPr>
          <p:cNvPr id="5" name="Right Arrow 4"/>
          <p:cNvSpPr/>
          <p:nvPr/>
        </p:nvSpPr>
        <p:spPr>
          <a:xfrm flipV="1">
            <a:off x="533400" y="990600"/>
            <a:ext cx="4572000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b="1" spc="-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6172200" cy="853016"/>
          </a:xfrm>
        </p:spPr>
        <p:txBody>
          <a:bodyPr>
            <a:normAutofit fontScale="90000"/>
          </a:bodyPr>
          <a:lstStyle/>
          <a:p>
            <a:pPr algn="l"/>
            <a:r>
              <a:rPr lang="en-IE" sz="4000" b="1" dirty="0" smtClean="0"/>
              <a:t>Na </a:t>
            </a:r>
            <a:r>
              <a:rPr lang="en-IE" sz="4000" b="1" dirty="0" err="1" smtClean="0"/>
              <a:t>hÁbhair</a:t>
            </a:r>
            <a:r>
              <a:rPr lang="en-IE" sz="4000" b="1" dirty="0" smtClean="0"/>
              <a:t> Scoile 	   	      </a:t>
            </a:r>
            <a:r>
              <a:rPr lang="ga-IE" sz="1800" b="1" dirty="0" smtClean="0"/>
              <a:t>Iarphlé</a:t>
            </a:r>
            <a:r>
              <a:rPr lang="en-IE" sz="1800" b="1" dirty="0" smtClean="0"/>
              <a:t> 2</a:t>
            </a:r>
            <a:endParaRPr lang="ga-IE" sz="1800" dirty="0"/>
          </a:p>
        </p:txBody>
      </p:sp>
      <p:sp>
        <p:nvSpPr>
          <p:cNvPr id="5" name="Right Arrow 4"/>
          <p:cNvSpPr/>
          <p:nvPr/>
        </p:nvSpPr>
        <p:spPr>
          <a:xfrm flipV="1">
            <a:off x="533400" y="990600"/>
            <a:ext cx="4572000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b="1" spc="-3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3" y="1981200"/>
            <a:ext cx="4504763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" y="1143000"/>
            <a:ext cx="571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400" dirty="0" smtClean="0"/>
              <a:t>Bí ag obair leis an duine in aice leat agus breac síos cén t-ábhar scoile atá i gceist sna pictiúir. Scríobhaigí 3 rud atá le feiceáil sna pictiúir a thugann le fios cén t-ábhar atá i gceist.</a:t>
            </a:r>
            <a:endParaRPr lang="ga-IE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00603"/>
            <a:ext cx="4500000" cy="289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195</Words>
  <Application>Microsoft Office PowerPoint</Application>
  <PresentationFormat>On-screen Show (4:3)</PresentationFormat>
  <Paragraphs>93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Na hÁbhair Scoile      Réamhobair </vt:lpstr>
      <vt:lpstr>Na hÁbhair Scoile      Éisteacht </vt:lpstr>
      <vt:lpstr>Na hÁbhair Scoile                Éisteacht</vt:lpstr>
      <vt:lpstr>Na hÁbhair Scoile                 Iarphlé 1</vt:lpstr>
      <vt:lpstr>Na hÁbhair Scoile            Iarphlé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Spriocanna Staidéir</dc:title>
  <dc:creator>Úna Nic Gabhann</dc:creator>
  <cp:lastModifiedBy>Aisling Pink iPod</cp:lastModifiedBy>
  <cp:revision>38</cp:revision>
  <dcterms:created xsi:type="dcterms:W3CDTF">2006-08-16T00:00:00Z</dcterms:created>
  <dcterms:modified xsi:type="dcterms:W3CDTF">2012-09-26T08:33:20Z</dcterms:modified>
</cp:coreProperties>
</file>