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tiff"/><Relationship Id="rId5" Type="http://schemas.openxmlformats.org/officeDocument/2006/relationships/image" Target="../media/image4.png"/><Relationship Id="rId10" Type="http://schemas.openxmlformats.org/officeDocument/2006/relationships/image" Target="../media/image9.tiff"/><Relationship Id="rId4" Type="http://schemas.openxmlformats.org/officeDocument/2006/relationships/image" Target="../media/image3.png"/><Relationship Id="rId9" Type="http://schemas.openxmlformats.org/officeDocument/2006/relationships/image" Target="../media/image8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tiff"/><Relationship Id="rId3" Type="http://schemas.openxmlformats.org/officeDocument/2006/relationships/image" Target="../media/image12.tiff"/><Relationship Id="rId7" Type="http://schemas.openxmlformats.org/officeDocument/2006/relationships/image" Target="../media/image16.pn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cal.i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3200" b="1" dirty="0" smtClean="0">
                <a:latin typeface="+mj-lt"/>
              </a:rPr>
              <a:t>Teicneolaíocht &amp; foghlaim	   </a:t>
            </a:r>
            <a:r>
              <a:rPr lang="ga-IE" sz="1600" b="1" dirty="0" smtClean="0">
                <a:latin typeface="+mj-lt"/>
              </a:rPr>
              <a:t>Réamhobair 1 </a:t>
            </a:r>
            <a:r>
              <a:rPr lang="en-IE" sz="1600" b="1" dirty="0" smtClean="0">
                <a:latin typeface="+mj-lt"/>
              </a:rPr>
              <a:t>  </a:t>
            </a:r>
            <a:endParaRPr lang="en-IE" sz="3200" b="1" dirty="0">
              <a:latin typeface="+mj-lt"/>
            </a:endParaRPr>
          </a:p>
        </p:txBody>
      </p:sp>
      <p:pic>
        <p:nvPicPr>
          <p:cNvPr id="3" name="Picture 2" descr="04E P1A-REP copy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2057400"/>
            <a:ext cx="2575560" cy="166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087" y="1219200"/>
            <a:ext cx="612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Scríobh an téarma Gaeilge ceart in aice le gach pictiúr. </a:t>
            </a:r>
            <a:endParaRPr lang="en-IE" dirty="0"/>
          </a:p>
        </p:txBody>
      </p:sp>
      <p:sp>
        <p:nvSpPr>
          <p:cNvPr id="6" name="AutoShape 14" descr="data:image/jpeg;base64,/9j/4AAQSkZJRgABAQAAAQABAAD/2wCEAAkGBhQREBUUEhQVFBUWFxoVGBgYGBgaFBgfFBkXFxwXHBwdHCcfFx4jHRYXIi8iIycpLC4uFR8xNTAqNSYrLykBCQoKDgwOFA0PFSkcFB0pNSkpKSkpKSkpKSkpKSkpKSksKSkpKSkpKSkpKSkpKSkpKSkpKSkpKSkpKSkpKSkpKf/AABEIAIYAggMBIgACEQEDEQH/xAAcAAEAAwEBAQEBAAAAAAAAAAAABAUGBwECAwj/xABFEAACAQMBBAcDCAYIBwAAAAABAgMABBEFBhIhMRNBUWFxgZEHIjIUIzNCUnKSoVNic4KisRU0Y5OywcLwFkNEdKOz0f/EABcBAQEBAQAAAAAAAAAAAAAAAAABAwL/xAAZEQEBAQADAAAAAAAAAAAAAAAAEQEhMVH/2gAMAwEAAhEDEQA/AO40pSgUpSgUpSgUpSg8rmW3mkf0hrVnaM7oi28kzGM4YbzFQQcEZ3kXq5ZrpuaxOixdLr99LzEMEEA7i46Q/wCdXBAPsouI/wCr6teR9gclx6b6j8q+P+Gteh+i1GGYf2qcf8B/nXSaUo5oNS2ihHvW1rOO1WAPoHWv0032l3YvILW809oXnbdVhJ1dbbuCCB1+9610eufPH8o2nU81tLTPg8xYfmr/AJUHQBXtKVApSlApSlApSlApSlAqDrV+YYWdQC3uqgPIvIyxoDjjjeZc1Oqo2gXeNun2riMnwhzN/ijWg/HVobiK1kkimLzIhcB1UxuUGd0qoBUHBHAjGRzqi9ktw1xbz3kgAe6uGf3c4xGqxgDOTgFX662d6QInJ5BGz6GqP2c6d0GlWiEYPQqx8ZBvn82oNHSlKDw1ithYukvdTuTj3rkQKe63QL6cR6Vs55Qqsx5KCT5DNZfYDSh/R0DODvS71w3Fgc3DtLxweoMB5UGrpVTf6c6ozRTyxsAWG8Q6cBnDKwPDtwQe8VM0q7MsEUjDdLorkdQLKDj86CVSlKBSlKBSmaz2vbeWlm25JJvSnlDGDJMT2bq8vPFBoaVl7bVtQucGO1S0jPJrli0pH7GMjd/eceFXNnaTDjLNvnsWNUX0O8f4qCfUC4i3rmL9RZG9d1P9RqfXzucc9eMUEPXATbTAczG6r3llIA9SKlW8IRVVeAUBR4KMD+Veyxbwwe0H8JDD+VfQoPaUpQU+18hFjOF+J4zEv3psRL/E4qztLcRoqL8KKFHgowP5VD1WHfaFOrpVdh3RZkB8nWOrAUFVtTKRaShfidREv3pmES/xOKs4IgihV4BQAPADAqu1dN+W3j6ukMrd4hUkf+Roz5VaUClKUCo9/fxwRNLKwSNBvMx5AD/fLrqRXLNvZm1PVYNLVisKYmuCOZ4b2PJcY75M9Qpg8bX77W2YWbGysFJD3B4SyAc93jw4dQIx1t1C32X0a1tlzZqqK3A3sxBeUnmYs43s9vBesBxzodvb+5Y/I9MtjJb2hjE6ou8rH41gKg7zpge8BnO9x77bRPbFav8ANXkbWcnwlZFPRdmM4yo7mArob+2QBeDFv1ick+nD04V+jceRxWcOy1lcL0luejzyktZTGPH5s7jeYNV1xs9qkHG1v1nUcejuo1JPd0iAE+grkamWSZfhWOQeJRvAAhh55FRJdo+j+mgnjA5sIzKnrFvEDvIFZOXbzUrT+u6YzqOcls2+vju8So72IqXpntk06Y4aRoG7JUIH4hkDzIqwaWw2ntZziK4idvsh13x4qTvDzFWL5x7uM9/KqiWysdQTJW3ul+17kn8QyR61VzezmNcm0uLu0PUI5maMfuSbwx3DFQXU+ozx87YyD+ykUn0fczVdL7QbWMgXHS2xPAdPDIgPg26VPrVVJp2t2/0VzbXij6s0Zjf1Q8/E1CufaLd24Iv9KmCdbxESxnvPDdA7i1UaS/1xbiB206e1lnCno8yKy5JXOQpyPdBxnrxmqCz2u1aDheaYZQPr2zKT+DeOfLHhWN1dYdakEWmaciNwMly69GI+7CnHrknqHWOqbFbK/wBH2whMrzMTvMzk4yQBhAfhXhy8fIIFnt7avODKZLVgm6FuY3h4k5OCw3fqjrrWRTBgGUhgeIIIIPmK8kUHh2ioVvEltuxqiIjFsbowN7Bc5HaQGO93HzgsaV4pyMjrpQe1zPYuHO0OqO3NQqjwbcP+kV0yue6dB0W0l0vIT2iSDvKsqk/k1XBL9kknS2MlweLXFzPMx8X3R6KqjyrW32lxTjdmjSQdjqG/nyrEew+4zpQTrjmkQ+ZD/wCuug1NGQl9l1orb9t01m/2reVkHmpyh9K/SLTtTt/guILtR9WdDFLw6ukjyPMoa1dKDOrtTJH/AFqzuIu14wLiLxzHlwPFBX5yQaZqXBhbTt1g7vSjxHB1860uKiX+jwz/AE0UcmORZQSPAniPKgw197E7Qtv2sk9q/UUckD1970YV8RbO65afQXkV2g5JOCGPnzH4q2C7NhPoJp4e4Pvp+CUOo8seNfqouk59DMO4NE3hjLg+OR4VaMvDt5eQ8L7TJ0A5yW+Jk8SF4qPEmrzR9ubK6IWKdN/luP8ANy+G6+CfLNW0FyzHDRsh8ivkQf5gV83ulQzjEsUcg/XRW/mKgkIgHIAZ48O/rqNqOpLEFGCzud2NB8Tnn5Acyx4AVUanJBp8amJX33bo4YEdvnHbkoUkqBjiWxhQCal6NpTR701wwe4ce+w+BFHERR5+GNfVj7x7gn2kDKMucu3FiOQ7h2KOr1PE1TTXnynpJE+ghSTcbqkk3GQsvaigsueRLH7IJiLeNqjlYiVsVYq8gyGuiOBjjPMRA8GccW4gYGTV/qMQS1kCgKqxMAAMAAIcAAcgBQe6Jcb9tC/2okb8Sg0qh2Ovs6dZknnbQ/8AqSlBq6x+0Vr0Wr6fc9T9LaMfvqZI/wA1f1FbCqzaLSjcQFVIEisssRPISRMHQnuyMHuJoMj7MtJmtLjUoXRljFwJIyQd1hJvnIPI4URg1gtD9t9+m6JEjuckD4SkhJ6gU4Z7t3Ndqm16NIVkcMGY7oixmUv1xBfrMPThnOONQND2XVCsskccZX6KFAOigBGOGBh5COBfq5LgZJtEePbh41VryyurcEAlgomjX7xiJZPAqKttJ2ptbofMXEUh61DDfHip95fMVaYqn1jY6zuuM9vG7fbxuyDvDrhgfOoLjNe1i32EuIONjqFxEOqObE8Xh7/vAep76/Nte1a1/rFlHdoPr2rkP/dPxJ8KDcUrF2XtasWbcmaS1k5FbiNk4+PEDzxWss7+OZd6KRJFPWjBh6g0EjFKUoMZs8/yvVLu4bitqRZw9inG9Mw7yd0Z7ABXm11w93dxaZExVXTp7p1OGEIO6IweoyNw8M1H9ks2/Bet1m/nP5R02QfpNa1VzzXoYh3BF5eoz51RtrW1WNFRFCooCqoGAAOAAqPrhxaz/spP8BqdVDttrUVrYzPMwUMjRr2szqQFUdZ/yBNQcw2d2k3LO3XPwwxr6IopWW0/ZXUTDGUtpSpRSp3eYIGD6UrXhH9K5qh17apYHWCFflF24ykKnGB+kkblFGO08T1A1R6ztvJczmy0rEkw+luDxggHIn9dvyz28caDZjZSKyQ7paSVzvSzOcyyt2sezsHIVkpougGNjNcOJrlhhnxhEH6OJfqJ+bYySeGLugpQKUpQKUpQRL/Sop13ZoklXsdQw/MVhtoPZjp8CNcRyS2G7xLxSMFznh7hzkk8Aq4ycAVstd1+KziMkzYGd1VAzJIx5IijizHqA/Ks3o+nTX8wubsbqocxQg5SLHDOeUk3UX5JxC8ckBUbA6lfx6h8lu5nlja3NxGJVUTBekKKXxxViFJKknGR15rptYPXultNXS7W1nng+SCAmFQ7K3Su/wAOckYI9avdO25s5ju9KI3/AEcwaKTPZhwMnwzV0Zf2KyZt7z/vJT+IL/8AKezyXOr6v+2H5FxVn7NNl5bGK5EuPnLl3TBBBTgFbh28eB41nNltRSy1LWp7g7kaSAknr3mdlAHWSCMDrp6Oi7Qa9DZQNPO26ijzYnkqjrJ/3gZrC7PbPTavcLqGoruwrxtbY/CB1SOOvPA8fiP6oAP1oeiS6xcLfX6FLZONrbHkR1SyDrzz7/u/F0kCg83aV9UqDnmtey2ASGW0M1m+c79u5KjryYsg+SHyqHbazrFnw+Z1ONee77l0uOopgNnu3WPbiun1GvNNjlHziK2ORI4jwPMeVWjI6P7XbKZujmL2kvIpON0Z+9yH727WzhuFdQyMGU8iCCD5is7rGxqzrutuTr1Jcr0mPuyjEq8zxJbyrFT7CSWTF7Sa5sDz4E3FmfHA30H7RMd9B1ulcxtdvdRtVzd2qXcI/wCos2DDHayjOPMLWn0D2j2N5gRzqr/o5Pckz2YPBv3SakGnqj2p2uisIwXBklc7sUKcZJG7AOodrHgKgba7eJYgRoOmupB83ED/ABufqoOJ488eJGf2O2NkuJDeXzdK8g5ngGH2EH1Ifzf7vx0SNm9npr2b5ZesCTkIFPzaKf8Alw93U0vNuIX3eLdBRAoAAAAGABwAA6gOqvVXHAcK9qCJdTSrxWMSDsDbrfmMH1FU17tVaD3LxWgzwxcRER/3mGiP4q0lfLxggggEHmDyNBn/AJXYwQNcRyxpEo3y0Unud3uocMeoDBznFZXRNAbV7n5ddxdHa7waCAgBpio3Vnmx8XAcAerh8Od7TXfs206SUStaxhgd47uUViOPvKpCv5g1pFFB6BXtKUClKUClKUClKUFZebPQyNv7u5J+kjJjk/EpBPgcjtFZXaTYFJVZpUhuQBks69DcjH9rEu6/gUxSlBV+zzYa2kLXI32i3yqrKweRzGcYkIAG4COCjngFupV6jSlXewpSlQKUpQKUpQKUpQKUpQf/2Q=="/>
          <p:cNvSpPr>
            <a:spLocks noChangeAspect="1" noChangeArrowheads="1"/>
          </p:cNvSpPr>
          <p:nvPr/>
        </p:nvSpPr>
        <p:spPr bwMode="auto">
          <a:xfrm>
            <a:off x="155575" y="-609600"/>
            <a:ext cx="1238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8" name="AutoShape 16" descr="data:image/jpeg;base64,/9j/4AAQSkZJRgABAQAAAQABAAD/2wCEAAkGBhQREBUUEhQVFBUWFxoVGBgYGBgaFBgfFBkXFxwXHBwdHCcfFx4jHRYXIi8iIycpLC4uFR8xNTAqNSYrLykBCQoKDgwOFA0PFSkcFB0pNSkpKSkpKSkpKSkpKSkpKSksKSkpKSkpKSkpKSkpKSkpKSkpKSkpKSkpKSkpKSkpKf/AABEIAIYAggMBIgACEQEDEQH/xAAcAAEAAwEBAQEBAAAAAAAAAAAABAUGBwECAwj/xABFEAACAQMBBAcDCAYIBwAAAAABAgMABBEFBhIhMRNBUWFxgZEHIjIUIzNCUnKSoVNic4KisRU0Y5OywcLwFkNEdKOz0f/EABcBAQEBAQAAAAAAAAAAAAAAAAABAwL/xAAZEQEBAQADAAAAAAAAAAAAAAAAEQEhMVH/2gAMAwEAAhEDEQA/AO40pSgUpSgUpSgUpSg8rmW3mkf0hrVnaM7oi28kzGM4YbzFQQcEZ3kXq5ZrpuaxOixdLr99LzEMEEA7i46Q/wCdXBAPsouI/wCr6teR9gclx6b6j8q+P+Gteh+i1GGYf2qcf8B/nXSaUo5oNS2ihHvW1rOO1WAPoHWv0032l3YvILW809oXnbdVhJ1dbbuCCB1+9610eufPH8o2nU81tLTPg8xYfmr/AJUHQBXtKVApSlApSlApSlApSlAqDrV+YYWdQC3uqgPIvIyxoDjjjeZc1Oqo2gXeNun2riMnwhzN/ijWg/HVobiK1kkimLzIhcB1UxuUGd0qoBUHBHAjGRzqi9ktw1xbz3kgAe6uGf3c4xGqxgDOTgFX662d6QInJ5BGz6GqP2c6d0GlWiEYPQqx8ZBvn82oNHSlKDw1ithYukvdTuTj3rkQKe63QL6cR6Vs55Qqsx5KCT5DNZfYDSh/R0DODvS71w3Fgc3DtLxweoMB5UGrpVTf6c6ozRTyxsAWG8Q6cBnDKwPDtwQe8VM0q7MsEUjDdLorkdQLKDj86CVSlKBSlKBSmaz2vbeWlm25JJvSnlDGDJMT2bq8vPFBoaVl7bVtQucGO1S0jPJrli0pH7GMjd/eceFXNnaTDjLNvnsWNUX0O8f4qCfUC4i3rmL9RZG9d1P9RqfXzucc9eMUEPXATbTAczG6r3llIA9SKlW8IRVVeAUBR4KMD+Veyxbwwe0H8JDD+VfQoPaUpQU+18hFjOF+J4zEv3psRL/E4qztLcRoqL8KKFHgowP5VD1WHfaFOrpVdh3RZkB8nWOrAUFVtTKRaShfidREv3pmES/xOKs4IgihV4BQAPADAqu1dN+W3j6ukMrd4hUkf+Roz5VaUClKUCo9/fxwRNLKwSNBvMx5AD/fLrqRXLNvZm1PVYNLVisKYmuCOZ4b2PJcY75M9Qpg8bX77W2YWbGysFJD3B4SyAc93jw4dQIx1t1C32X0a1tlzZqqK3A3sxBeUnmYs43s9vBesBxzodvb+5Y/I9MtjJb2hjE6ou8rH41gKg7zpge8BnO9x77bRPbFav8ANXkbWcnwlZFPRdmM4yo7mArob+2QBeDFv1ick+nD04V+jceRxWcOy1lcL0luejzyktZTGPH5s7jeYNV1xs9qkHG1v1nUcejuo1JPd0iAE+grkamWSZfhWOQeJRvAAhh55FRJdo+j+mgnjA5sIzKnrFvEDvIFZOXbzUrT+u6YzqOcls2+vju8So72IqXpntk06Y4aRoG7JUIH4hkDzIqwaWw2ntZziK4idvsh13x4qTvDzFWL5x7uM9/KqiWysdQTJW3ul+17kn8QyR61VzezmNcm0uLu0PUI5maMfuSbwx3DFQXU+ozx87YyD+ykUn0fczVdL7QbWMgXHS2xPAdPDIgPg26VPrVVJp2t2/0VzbXij6s0Zjf1Q8/E1CufaLd24Iv9KmCdbxESxnvPDdA7i1UaS/1xbiB206e1lnCno8yKy5JXOQpyPdBxnrxmqCz2u1aDheaYZQPr2zKT+DeOfLHhWN1dYdakEWmaciNwMly69GI+7CnHrknqHWOqbFbK/wBH2whMrzMTvMzk4yQBhAfhXhy8fIIFnt7avODKZLVgm6FuY3h4k5OCw3fqjrrWRTBgGUhgeIIIIPmK8kUHh2ioVvEltuxqiIjFsbowN7Bc5HaQGO93HzgsaV4pyMjrpQe1zPYuHO0OqO3NQqjwbcP+kV0yue6dB0W0l0vIT2iSDvKsqk/k1XBL9kknS2MlweLXFzPMx8X3R6KqjyrW32lxTjdmjSQdjqG/nyrEew+4zpQTrjmkQ+ZD/wCuug1NGQl9l1orb9t01m/2reVkHmpyh9K/SLTtTt/guILtR9WdDFLw6ukjyPMoa1dKDOrtTJH/AFqzuIu14wLiLxzHlwPFBX5yQaZqXBhbTt1g7vSjxHB1860uKiX+jwz/AE0UcmORZQSPAniPKgw197E7Qtv2sk9q/UUckD1970YV8RbO65afQXkV2g5JOCGPnzH4q2C7NhPoJp4e4Pvp+CUOo8seNfqouk59DMO4NE3hjLg+OR4VaMvDt5eQ8L7TJ0A5yW+Jk8SF4qPEmrzR9ubK6IWKdN/luP8ANy+G6+CfLNW0FyzHDRsh8ivkQf5gV83ulQzjEsUcg/XRW/mKgkIgHIAZ48O/rqNqOpLEFGCzud2NB8Tnn5Acyx4AVUanJBp8amJX33bo4YEdvnHbkoUkqBjiWxhQCal6NpTR701wwe4ce+w+BFHERR5+GNfVj7x7gn2kDKMucu3FiOQ7h2KOr1PE1TTXnynpJE+ghSTcbqkk3GQsvaigsueRLH7IJiLeNqjlYiVsVYq8gyGuiOBjjPMRA8GccW4gYGTV/qMQS1kCgKqxMAAMAAIcAAcgBQe6Jcb9tC/2okb8Sg0qh2Ovs6dZknnbQ/8AqSlBq6x+0Vr0Wr6fc9T9LaMfvqZI/wA1f1FbCqzaLSjcQFVIEisssRPISRMHQnuyMHuJoMj7MtJmtLjUoXRljFwJIyQd1hJvnIPI4URg1gtD9t9+m6JEjuckD4SkhJ6gU4Z7t3Ndqm16NIVkcMGY7oixmUv1xBfrMPThnOONQND2XVCsskccZX6KFAOigBGOGBh5COBfq5LgZJtEePbh41VryyurcEAlgomjX7xiJZPAqKttJ2ptbofMXEUh61DDfHip95fMVaYqn1jY6zuuM9vG7fbxuyDvDrhgfOoLjNe1i32EuIONjqFxEOqObE8Xh7/vAep76/Nte1a1/rFlHdoPr2rkP/dPxJ8KDcUrF2XtasWbcmaS1k5FbiNk4+PEDzxWss7+OZd6KRJFPWjBh6g0EjFKUoMZs8/yvVLu4bitqRZw9inG9Mw7yd0Z7ABXm11w93dxaZExVXTp7p1OGEIO6IweoyNw8M1H9ks2/Bet1m/nP5R02QfpNa1VzzXoYh3BF5eoz51RtrW1WNFRFCooCqoGAAOAAqPrhxaz/spP8BqdVDttrUVrYzPMwUMjRr2szqQFUdZ/yBNQcw2d2k3LO3XPwwxr6IopWW0/ZXUTDGUtpSpRSp3eYIGD6UrXhH9K5qh17apYHWCFflF24ykKnGB+kkblFGO08T1A1R6ztvJczmy0rEkw+luDxggHIn9dvyz28caDZjZSKyQ7paSVzvSzOcyyt2sezsHIVkpougGNjNcOJrlhhnxhEH6OJfqJ+bYySeGLugpQKUpQKUpQRL/Sop13ZoklXsdQw/MVhtoPZjp8CNcRyS2G7xLxSMFznh7hzkk8Aq4ycAVstd1+KziMkzYGd1VAzJIx5IijizHqA/Ks3o+nTX8wubsbqocxQg5SLHDOeUk3UX5JxC8ckBUbA6lfx6h8lu5nlja3NxGJVUTBekKKXxxViFJKknGR15rptYPXultNXS7W1nng+SCAmFQ7K3Su/wAOckYI9avdO25s5ju9KI3/AEcwaKTPZhwMnwzV0Zf2KyZt7z/vJT+IL/8AKezyXOr6v+2H5FxVn7NNl5bGK5EuPnLl3TBBBTgFbh28eB41nNltRSy1LWp7g7kaSAknr3mdlAHWSCMDrp6Oi7Qa9DZQNPO26ijzYnkqjrJ/3gZrC7PbPTavcLqGoruwrxtbY/CB1SOOvPA8fiP6oAP1oeiS6xcLfX6FLZONrbHkR1SyDrzz7/u/F0kCg83aV9UqDnmtey2ASGW0M1m+c79u5KjryYsg+SHyqHbazrFnw+Z1ONee77l0uOopgNnu3WPbiun1GvNNjlHziK2ORI4jwPMeVWjI6P7XbKZujmL2kvIpON0Z+9yH727WzhuFdQyMGU8iCCD5is7rGxqzrutuTr1Jcr0mPuyjEq8zxJbyrFT7CSWTF7Sa5sDz4E3FmfHA30H7RMd9B1ulcxtdvdRtVzd2qXcI/wCos2DDHayjOPMLWn0D2j2N5gRzqr/o5Pckz2YPBv3SakGnqj2p2uisIwXBklc7sUKcZJG7AOodrHgKgba7eJYgRoOmupB83ED/ABufqoOJ488eJGf2O2NkuJDeXzdK8g5ngGH2EH1Ifzf7vx0SNm9npr2b5ZesCTkIFPzaKf8Alw93U0vNuIX3eLdBRAoAAAAGABwAA6gOqvVXHAcK9qCJdTSrxWMSDsDbrfmMH1FU17tVaD3LxWgzwxcRER/3mGiP4q0lfLxggggEHmDyNBn/AJXYwQNcRyxpEo3y0Unud3uocMeoDBznFZXRNAbV7n5ddxdHa7waCAgBpio3Vnmx8XAcAerh8Od7TXfs206SUStaxhgd47uUViOPvKpCv5g1pFFB6BXtKUClKUClKUClKUFZebPQyNv7u5J+kjJjk/EpBPgcjtFZXaTYFJVZpUhuQBks69DcjH9rEu6/gUxSlBV+zzYa2kLXI32i3yqrKweRzGcYkIAG4COCjngFupV6jSlXewpSlQKUpQKUpQKUpQKUpQf/2Q=="/>
          <p:cNvSpPr>
            <a:spLocks noChangeAspect="1" noChangeArrowheads="1"/>
          </p:cNvSpPr>
          <p:nvPr/>
        </p:nvSpPr>
        <p:spPr bwMode="auto">
          <a:xfrm>
            <a:off x="307975" y="-457200"/>
            <a:ext cx="1238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9" name="AutoShape 18" descr="data:image/jpeg;base64,/9j/4AAQSkZJRgABAQAAAQABAAD/2wCEAAkGBhQREBUUEhQVFBUWFxoVGBgYGBgaFBgfFBkXFxwXHBwdHCcfFx4jHRYXIi8iIycpLC4uFR8xNTAqNSYrLykBCQoKDgwOFA0PFSkcFB0pNSkpKSkpKSkpKSkpKSkpKSksKSkpKSkpKSkpKSkpKSkpKSkpKSkpKSkpKSkpKSkpKf/AABEIAIYAggMBIgACEQEDEQH/xAAcAAEAAwEBAQEBAAAAAAAAAAAABAUGBwECAwj/xABFEAACAQMBBAcDCAYIBwAAAAABAgMABBEFBhIhMRNBUWFxgZEHIjIUIzNCUnKSoVNic4KisRU0Y5OywcLwFkNEdKOz0f/EABcBAQEBAQAAAAAAAAAAAAAAAAABAwL/xAAZEQEBAQADAAAAAAAAAAAAAAAAEQEhMVH/2gAMAwEAAhEDEQA/AO40pSgUpSgUpSgUpSg8rmW3mkf0hrVnaM7oi28kzGM4YbzFQQcEZ3kXq5ZrpuaxOixdLr99LzEMEEA7i46Q/wCdXBAPsouI/wCr6teR9gclx6b6j8q+P+Gteh+i1GGYf2qcf8B/nXSaUo5oNS2ihHvW1rOO1WAPoHWv0032l3YvILW809oXnbdVhJ1dbbuCCB1+9610eufPH8o2nU81tLTPg8xYfmr/AJUHQBXtKVApSlApSlApSlApSlAqDrV+YYWdQC3uqgPIvIyxoDjjjeZc1Oqo2gXeNun2riMnwhzN/ijWg/HVobiK1kkimLzIhcB1UxuUGd0qoBUHBHAjGRzqi9ktw1xbz3kgAe6uGf3c4xGqxgDOTgFX662d6QInJ5BGz6GqP2c6d0GlWiEYPQqx8ZBvn82oNHSlKDw1ithYukvdTuTj3rkQKe63QL6cR6Vs55Qqsx5KCT5DNZfYDSh/R0DODvS71w3Fgc3DtLxweoMB5UGrpVTf6c6ozRTyxsAWG8Q6cBnDKwPDtwQe8VM0q7MsEUjDdLorkdQLKDj86CVSlKBSlKBSmaz2vbeWlm25JJvSnlDGDJMT2bq8vPFBoaVl7bVtQucGO1S0jPJrli0pH7GMjd/eceFXNnaTDjLNvnsWNUX0O8f4qCfUC4i3rmL9RZG9d1P9RqfXzucc9eMUEPXATbTAczG6r3llIA9SKlW8IRVVeAUBR4KMD+Veyxbwwe0H8JDD+VfQoPaUpQU+18hFjOF+J4zEv3psRL/E4qztLcRoqL8KKFHgowP5VD1WHfaFOrpVdh3RZkB8nWOrAUFVtTKRaShfidREv3pmES/xOKs4IgihV4BQAPADAqu1dN+W3j6ukMrd4hUkf+Roz5VaUClKUCo9/fxwRNLKwSNBvMx5AD/fLrqRXLNvZm1PVYNLVisKYmuCOZ4b2PJcY75M9Qpg8bX77W2YWbGysFJD3B4SyAc93jw4dQIx1t1C32X0a1tlzZqqK3A3sxBeUnmYs43s9vBesBxzodvb+5Y/I9MtjJb2hjE6ou8rH41gKg7zpge8BnO9x77bRPbFav8ANXkbWcnwlZFPRdmM4yo7mArob+2QBeDFv1ick+nD04V+jceRxWcOy1lcL0luejzyktZTGPH5s7jeYNV1xs9qkHG1v1nUcejuo1JPd0iAE+grkamWSZfhWOQeJRvAAhh55FRJdo+j+mgnjA5sIzKnrFvEDvIFZOXbzUrT+u6YzqOcls2+vju8So72IqXpntk06Y4aRoG7JUIH4hkDzIqwaWw2ntZziK4idvsh13x4qTvDzFWL5x7uM9/KqiWysdQTJW3ul+17kn8QyR61VzezmNcm0uLu0PUI5maMfuSbwx3DFQXU+ozx87YyD+ykUn0fczVdL7QbWMgXHS2xPAdPDIgPg26VPrVVJp2t2/0VzbXij6s0Zjf1Q8/E1CufaLd24Iv9KmCdbxESxnvPDdA7i1UaS/1xbiB206e1lnCno8yKy5JXOQpyPdBxnrxmqCz2u1aDheaYZQPr2zKT+DeOfLHhWN1dYdakEWmaciNwMly69GI+7CnHrknqHWOqbFbK/wBH2whMrzMTvMzk4yQBhAfhXhy8fIIFnt7avODKZLVgm6FuY3h4k5OCw3fqjrrWRTBgGUhgeIIIIPmK8kUHh2ioVvEltuxqiIjFsbowN7Bc5HaQGO93HzgsaV4pyMjrpQe1zPYuHO0OqO3NQqjwbcP+kV0yue6dB0W0l0vIT2iSDvKsqk/k1XBL9kknS2MlweLXFzPMx8X3R6KqjyrW32lxTjdmjSQdjqG/nyrEew+4zpQTrjmkQ+ZD/wCuug1NGQl9l1orb9t01m/2reVkHmpyh9K/SLTtTt/guILtR9WdDFLw6ukjyPMoa1dKDOrtTJH/AFqzuIu14wLiLxzHlwPFBX5yQaZqXBhbTt1g7vSjxHB1860uKiX+jwz/AE0UcmORZQSPAniPKgw197E7Qtv2sk9q/UUckD1970YV8RbO65afQXkV2g5JOCGPnzH4q2C7NhPoJp4e4Pvp+CUOo8seNfqouk59DMO4NE3hjLg+OR4VaMvDt5eQ8L7TJ0A5yW+Jk8SF4qPEmrzR9ubK6IWKdN/luP8ANy+G6+CfLNW0FyzHDRsh8ivkQf5gV83ulQzjEsUcg/XRW/mKgkIgHIAZ48O/rqNqOpLEFGCzud2NB8Tnn5Acyx4AVUanJBp8amJX33bo4YEdvnHbkoUkqBjiWxhQCal6NpTR701wwe4ce+w+BFHERR5+GNfVj7x7gn2kDKMucu3FiOQ7h2KOr1PE1TTXnynpJE+ghSTcbqkk3GQsvaigsueRLH7IJiLeNqjlYiVsVYq8gyGuiOBjjPMRA8GccW4gYGTV/qMQS1kCgKqxMAAMAAIcAAcgBQe6Jcb9tC/2okb8Sg0qh2Ovs6dZknnbQ/8AqSlBq6x+0Vr0Wr6fc9T9LaMfvqZI/wA1f1FbCqzaLSjcQFVIEisssRPISRMHQnuyMHuJoMj7MtJmtLjUoXRljFwJIyQd1hJvnIPI4URg1gtD9t9+m6JEjuckD4SkhJ6gU4Z7t3Ndqm16NIVkcMGY7oixmUv1xBfrMPThnOONQND2XVCsskccZX6KFAOigBGOGBh5COBfq5LgZJtEePbh41VryyurcEAlgomjX7xiJZPAqKttJ2ptbofMXEUh61DDfHip95fMVaYqn1jY6zuuM9vG7fbxuyDvDrhgfOoLjNe1i32EuIONjqFxEOqObE8Xh7/vAep76/Nte1a1/rFlHdoPr2rkP/dPxJ8KDcUrF2XtasWbcmaS1k5FbiNk4+PEDzxWss7+OZd6KRJFPWjBh6g0EjFKUoMZs8/yvVLu4bitqRZw9inG9Mw7yd0Z7ABXm11w93dxaZExVXTp7p1OGEIO6IweoyNw8M1H9ks2/Bet1m/nP5R02QfpNa1VzzXoYh3BF5eoz51RtrW1WNFRFCooCqoGAAOAAqPrhxaz/spP8BqdVDttrUVrYzPMwUMjRr2szqQFUdZ/yBNQcw2d2k3LO3XPwwxr6IopWW0/ZXUTDGUtpSpRSp3eYIGD6UrXhH9K5qh17apYHWCFflF24ykKnGB+kkblFGO08T1A1R6ztvJczmy0rEkw+luDxggHIn9dvyz28caDZjZSKyQ7paSVzvSzOcyyt2sezsHIVkpougGNjNcOJrlhhnxhEH6OJfqJ+bYySeGLugpQKUpQKUpQRL/Sop13ZoklXsdQw/MVhtoPZjp8CNcRyS2G7xLxSMFznh7hzkk8Aq4ycAVstd1+KziMkzYGd1VAzJIx5IijizHqA/Ks3o+nTX8wubsbqocxQg5SLHDOeUk3UX5JxC8ckBUbA6lfx6h8lu5nlja3NxGJVUTBekKKXxxViFJKknGR15rptYPXultNXS7W1nng+SCAmFQ7K3Su/wAOckYI9avdO25s5ju9KI3/AEcwaKTPZhwMnwzV0Zf2KyZt7z/vJT+IL/8AKezyXOr6v+2H5FxVn7NNl5bGK5EuPnLl3TBBBTgFbh28eB41nNltRSy1LWp7g7kaSAknr3mdlAHWSCMDrp6Oi7Qa9DZQNPO26ijzYnkqjrJ/3gZrC7PbPTavcLqGoruwrxtbY/CB1SOOvPA8fiP6oAP1oeiS6xcLfX6FLZONrbHkR1SyDrzz7/u/F0kCg83aV9UqDnmtey2ASGW0M1m+c79u5KjryYsg+SHyqHbazrFnw+Z1ONee77l0uOopgNnu3WPbiun1GvNNjlHziK2ORI4jwPMeVWjI6P7XbKZujmL2kvIpON0Z+9yH727WzhuFdQyMGU8iCCD5is7rGxqzrutuTr1Jcr0mPuyjEq8zxJbyrFT7CSWTF7Sa5sDz4E3FmfHA30H7RMd9B1ulcxtdvdRtVzd2qXcI/wCos2DDHayjOPMLWn0D2j2N5gRzqr/o5Pckz2YPBv3SakGnqj2p2uisIwXBklc7sUKcZJG7AOodrHgKgba7eJYgRoOmupB83ED/ABufqoOJ488eJGf2O2NkuJDeXzdK8g5ngGH2EH1Ifzf7vx0SNm9npr2b5ZesCTkIFPzaKf8Alw93U0vNuIX3eLdBRAoAAAAGABwAA6gOqvVXHAcK9qCJdTSrxWMSDsDbrfmMH1FU17tVaD3LxWgzwxcRER/3mGiP4q0lfLxggggEHmDyNBn/AJXYwQNcRyxpEo3y0Unud3uocMeoDBznFZXRNAbV7n5ddxdHa7waCAgBpio3Vnmx8XAcAerh8Od7TXfs206SUStaxhgd47uUViOPvKpCv5g1pFFB6BXtKUClKUClKUClKUFZebPQyNv7u5J+kjJjk/EpBPgcjtFZXaTYFJVZpUhuQBks69DcjH9rEu6/gUxSlBV+zzYa2kLXI32i3yqrKweRzGcYkIAG4COCjngFupV6jSlXewpSlQKUpQKUpQKUpQKUpQf/2Q=="/>
          <p:cNvSpPr>
            <a:spLocks noChangeAspect="1" noChangeArrowheads="1"/>
          </p:cNvSpPr>
          <p:nvPr/>
        </p:nvSpPr>
        <p:spPr bwMode="auto">
          <a:xfrm>
            <a:off x="460375" y="-304800"/>
            <a:ext cx="1238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25" y="4080750"/>
            <a:ext cx="1620000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21" y="5329200"/>
            <a:ext cx="122400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00" y="6383325"/>
            <a:ext cx="909547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200" y="6713400"/>
            <a:ext cx="1440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21" y="5991675"/>
            <a:ext cx="1220767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91534" y="8153400"/>
            <a:ext cx="612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Cuir an t-alt leis na focail thuas anois.</a:t>
            </a:r>
            <a:endParaRPr lang="en-IE" dirty="0"/>
          </a:p>
        </p:txBody>
      </p:sp>
      <p:pic>
        <p:nvPicPr>
          <p:cNvPr id="2" name="Picture 1" descr="04E P1G-REP copy.t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598850"/>
            <a:ext cx="1981200" cy="2268550"/>
          </a:xfrm>
          <a:prstGeom prst="rect">
            <a:avLst/>
          </a:prstGeom>
        </p:spPr>
      </p:pic>
      <p:pic>
        <p:nvPicPr>
          <p:cNvPr id="10" name="Picture 9" descr="04E P1D-REP copy.ti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200400"/>
            <a:ext cx="1527586" cy="1979168"/>
          </a:xfrm>
          <a:prstGeom prst="rect">
            <a:avLst/>
          </a:prstGeom>
        </p:spPr>
      </p:pic>
      <p:pic>
        <p:nvPicPr>
          <p:cNvPr id="11" name="Picture 10" descr="04E P1C-REP copy.ti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51" y="1828800"/>
            <a:ext cx="1695138" cy="1529596"/>
          </a:xfrm>
          <a:prstGeom prst="rect">
            <a:avLst/>
          </a:prstGeom>
        </p:spPr>
      </p:pic>
      <p:pic>
        <p:nvPicPr>
          <p:cNvPr id="12" name="Picture 11" descr="04E P1B-REP copy.ti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76400"/>
            <a:ext cx="1978152" cy="15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20" name="TextBox 19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3200" b="1" dirty="0" smtClean="0">
                <a:latin typeface="+mj-lt"/>
              </a:rPr>
              <a:t>Teicneolaíocht &amp; foghlaim	   </a:t>
            </a:r>
            <a:r>
              <a:rPr lang="ga-IE" sz="1600" b="1" dirty="0" smtClean="0">
                <a:latin typeface="+mj-lt"/>
              </a:rPr>
              <a:t>Réamhobair </a:t>
            </a:r>
            <a:r>
              <a:rPr lang="en-IE" sz="1600" b="1" dirty="0" smtClean="0">
                <a:latin typeface="+mj-lt"/>
              </a:rPr>
              <a:t>2   </a:t>
            </a:r>
            <a:endParaRPr lang="en-IE" sz="3200" b="1" dirty="0">
              <a:latin typeface="+mj-lt"/>
            </a:endParaRPr>
          </a:p>
        </p:txBody>
      </p:sp>
      <p:pic>
        <p:nvPicPr>
          <p:cNvPr id="11" name="Picture 10" descr="04E P1B-REP copy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7000"/>
            <a:ext cx="758952" cy="578588"/>
          </a:xfrm>
          <a:prstGeom prst="rect">
            <a:avLst/>
          </a:prstGeom>
        </p:spPr>
      </p:pic>
      <p:pic>
        <p:nvPicPr>
          <p:cNvPr id="4" name="Picture 3" descr="04E P1D-REP copy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23103">
            <a:off x="853412" y="3892208"/>
            <a:ext cx="529254" cy="685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087" y="1219200"/>
            <a:ext cx="612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Anois, scríobh síos uair amháin a d’úsáid tú na gléasanna chun cabhrú leat d’obair bhaile a dhéanamh.</a:t>
            </a:r>
          </a:p>
        </p:txBody>
      </p:sp>
      <p:sp>
        <p:nvSpPr>
          <p:cNvPr id="6" name="AutoShape 14" descr="data:image/jpeg;base64,/9j/4AAQSkZJRgABAQAAAQABAAD/2wCEAAkGBhQREBUUEhQVFBUWFxoVGBgYGBgaFBgfFBkXFxwXHBwdHCcfFx4jHRYXIi8iIycpLC4uFR8xNTAqNSYrLykBCQoKDgwOFA0PFSkcFB0pNSkpKSkpKSkpKSkpKSkpKSksKSkpKSkpKSkpKSkpKSkpKSkpKSkpKSkpKSkpKSkpKf/AABEIAIYAggMBIgACEQEDEQH/xAAcAAEAAwEBAQEBAAAAAAAAAAAABAUGBwECAwj/xABFEAACAQMBBAcDCAYIBwAAAAABAgMABBEFBhIhMRNBUWFxgZEHIjIUIzNCUnKSoVNic4KisRU0Y5OywcLwFkNEdKOz0f/EABcBAQEBAQAAAAAAAAAAAAAAAAABAwL/xAAZEQEBAQADAAAAAAAAAAAAAAAAEQEhMVH/2gAMAwEAAhEDEQA/AO40pSgUpSgUpSgUpSg8rmW3mkf0hrVnaM7oi28kzGM4YbzFQQcEZ3kXq5ZrpuaxOixdLr99LzEMEEA7i46Q/wCdXBAPsouI/wCr6teR9gclx6b6j8q+P+Gteh+i1GGYf2qcf8B/nXSaUo5oNS2ihHvW1rOO1WAPoHWv0032l3YvILW809oXnbdVhJ1dbbuCCB1+9610eufPH8o2nU81tLTPg8xYfmr/AJUHQBXtKVApSlApSlApSlApSlAqDrV+YYWdQC3uqgPIvIyxoDjjjeZc1Oqo2gXeNun2riMnwhzN/ijWg/HVobiK1kkimLzIhcB1UxuUGd0qoBUHBHAjGRzqi9ktw1xbz3kgAe6uGf3c4xGqxgDOTgFX662d6QInJ5BGz6GqP2c6d0GlWiEYPQqx8ZBvn82oNHSlKDw1ithYukvdTuTj3rkQKe63QL6cR6Vs55Qqsx5KCT5DNZfYDSh/R0DODvS71w3Fgc3DtLxweoMB5UGrpVTf6c6ozRTyxsAWG8Q6cBnDKwPDtwQe8VM0q7MsEUjDdLorkdQLKDj86CVSlKBSlKBSmaz2vbeWlm25JJvSnlDGDJMT2bq8vPFBoaVl7bVtQucGO1S0jPJrli0pH7GMjd/eceFXNnaTDjLNvnsWNUX0O8f4qCfUC4i3rmL9RZG9d1P9RqfXzucc9eMUEPXATbTAczG6r3llIA9SKlW8IRVVeAUBR4KMD+Veyxbwwe0H8JDD+VfQoPaUpQU+18hFjOF+J4zEv3psRL/E4qztLcRoqL8KKFHgowP5VD1WHfaFOrpVdh3RZkB8nWOrAUFVtTKRaShfidREv3pmES/xOKs4IgihV4BQAPADAqu1dN+W3j6ukMrd4hUkf+Roz5VaUClKUCo9/fxwRNLKwSNBvMx5AD/fLrqRXLNvZm1PVYNLVisKYmuCOZ4b2PJcY75M9Qpg8bX77W2YWbGysFJD3B4SyAc93jw4dQIx1t1C32X0a1tlzZqqK3A3sxBeUnmYs43s9vBesBxzodvb+5Y/I9MtjJb2hjE6ou8rH41gKg7zpge8BnO9x77bRPbFav8ANXkbWcnwlZFPRdmM4yo7mArob+2QBeDFv1ick+nD04V+jceRxWcOy1lcL0luejzyktZTGPH5s7jeYNV1xs9qkHG1v1nUcejuo1JPd0iAE+grkamWSZfhWOQeJRvAAhh55FRJdo+j+mgnjA5sIzKnrFvEDvIFZOXbzUrT+u6YzqOcls2+vju8So72IqXpntk06Y4aRoG7JUIH4hkDzIqwaWw2ntZziK4idvsh13x4qTvDzFWL5x7uM9/KqiWysdQTJW3ul+17kn8QyR61VzezmNcm0uLu0PUI5maMfuSbwx3DFQXU+ozx87YyD+ykUn0fczVdL7QbWMgXHS2xPAdPDIgPg26VPrVVJp2t2/0VzbXij6s0Zjf1Q8/E1CufaLd24Iv9KmCdbxESxnvPDdA7i1UaS/1xbiB206e1lnCno8yKy5JXOQpyPdBxnrxmqCz2u1aDheaYZQPr2zKT+DeOfLHhWN1dYdakEWmaciNwMly69GI+7CnHrknqHWOqbFbK/wBH2whMrzMTvMzk4yQBhAfhXhy8fIIFnt7avODKZLVgm6FuY3h4k5OCw3fqjrrWRTBgGUhgeIIIIPmK8kUHh2ioVvEltuxqiIjFsbowN7Bc5HaQGO93HzgsaV4pyMjrpQe1zPYuHO0OqO3NQqjwbcP+kV0yue6dB0W0l0vIT2iSDvKsqk/k1XBL9kknS2MlweLXFzPMx8X3R6KqjyrW32lxTjdmjSQdjqG/nyrEew+4zpQTrjmkQ+ZD/wCuug1NGQl9l1orb9t01m/2reVkHmpyh9K/SLTtTt/guILtR9WdDFLw6ukjyPMoa1dKDOrtTJH/AFqzuIu14wLiLxzHlwPFBX5yQaZqXBhbTt1g7vSjxHB1860uKiX+jwz/AE0UcmORZQSPAniPKgw197E7Qtv2sk9q/UUckD1970YV8RbO65afQXkV2g5JOCGPnzH4q2C7NhPoJp4e4Pvp+CUOo8seNfqouk59DMO4NE3hjLg+OR4VaMvDt5eQ8L7TJ0A5yW+Jk8SF4qPEmrzR9ubK6IWKdN/luP8ANy+G6+CfLNW0FyzHDRsh8ivkQf5gV83ulQzjEsUcg/XRW/mKgkIgHIAZ48O/rqNqOpLEFGCzud2NB8Tnn5Acyx4AVUanJBp8amJX33bo4YEdvnHbkoUkqBjiWxhQCal6NpTR701wwe4ce+w+BFHERR5+GNfVj7x7gn2kDKMucu3FiOQ7h2KOr1PE1TTXnynpJE+ghSTcbqkk3GQsvaigsueRLH7IJiLeNqjlYiVsVYq8gyGuiOBjjPMRA8GccW4gYGTV/qMQS1kCgKqxMAAMAAIcAAcgBQe6Jcb9tC/2okb8Sg0qh2Ovs6dZknnbQ/8AqSlBq6x+0Vr0Wr6fc9T9LaMfvqZI/wA1f1FbCqzaLSjcQFVIEisssRPISRMHQnuyMHuJoMj7MtJmtLjUoXRljFwJIyQd1hJvnIPI4URg1gtD9t9+m6JEjuckD4SkhJ6gU4Z7t3Ndqm16NIVkcMGY7oixmUv1xBfrMPThnOONQND2XVCsskccZX6KFAOigBGOGBh5COBfq5LgZJtEePbh41VryyurcEAlgomjX7xiJZPAqKttJ2ptbofMXEUh61DDfHip95fMVaYqn1jY6zuuM9vG7fbxuyDvDrhgfOoLjNe1i32EuIONjqFxEOqObE8Xh7/vAep76/Nte1a1/rFlHdoPr2rkP/dPxJ8KDcUrF2XtasWbcmaS1k5FbiNk4+PEDzxWss7+OZd6KRJFPWjBh6g0EjFKUoMZs8/yvVLu4bitqRZw9inG9Mw7yd0Z7ABXm11w93dxaZExVXTp7p1OGEIO6IweoyNw8M1H9ks2/Bet1m/nP5R02QfpNa1VzzXoYh3BF5eoz51RtrW1WNFRFCooCqoGAAOAAqPrhxaz/spP8BqdVDttrUVrYzPMwUMjRr2szqQFUdZ/yBNQcw2d2k3LO3XPwwxr6IopWW0/ZXUTDGUtpSpRSp3eYIGD6UrXhH9K5qh17apYHWCFflF24ykKnGB+kkblFGO08T1A1R6ztvJczmy0rEkw+luDxggHIn9dvyz28caDZjZSKyQ7paSVzvSzOcyyt2sezsHIVkpougGNjNcOJrlhhnxhEH6OJfqJ+bYySeGLugpQKUpQKUpQRL/Sop13ZoklXsdQw/MVhtoPZjp8CNcRyS2G7xLxSMFznh7hzkk8Aq4ycAVstd1+KziMkzYGd1VAzJIx5IijizHqA/Ks3o+nTX8wubsbqocxQg5SLHDOeUk3UX5JxC8ckBUbA6lfx6h8lu5nlja3NxGJVUTBekKKXxxViFJKknGR15rptYPXultNXS7W1nng+SCAmFQ7K3Su/wAOckYI9avdO25s5ju9KI3/AEcwaKTPZhwMnwzV0Zf2KyZt7z/vJT+IL/8AKezyXOr6v+2H5FxVn7NNl5bGK5EuPnLl3TBBBTgFbh28eB41nNltRSy1LWp7g7kaSAknr3mdlAHWSCMDrp6Oi7Qa9DZQNPO26ijzYnkqjrJ/3gZrC7PbPTavcLqGoruwrxtbY/CB1SOOvPA8fiP6oAP1oeiS6xcLfX6FLZONrbHkR1SyDrzz7/u/F0kCg83aV9UqDnmtey2ASGW0M1m+c79u5KjryYsg+SHyqHbazrFnw+Z1ONee77l0uOopgNnu3WPbiun1GvNNjlHziK2ORI4jwPMeVWjI6P7XbKZujmL2kvIpON0Z+9yH727WzhuFdQyMGU8iCCD5is7rGxqzrutuTr1Jcr0mPuyjEq8zxJbyrFT7CSWTF7Sa5sDz4E3FmfHA30H7RMd9B1ulcxtdvdRtVzd2qXcI/wCos2DDHayjOPMLWn0D2j2N5gRzqr/o5Pckz2YPBv3SakGnqj2p2uisIwXBklc7sUKcZJG7AOodrHgKgba7eJYgRoOmupB83ED/ABufqoOJ488eJGf2O2NkuJDeXzdK8g5ngGH2EH1Ifzf7vx0SNm9npr2b5ZesCTkIFPzaKf8Alw93U0vNuIX3eLdBRAoAAAAGABwAA6gOqvVXHAcK9qCJdTSrxWMSDsDbrfmMH1FU17tVaD3LxWgzwxcRER/3mGiP4q0lfLxggggEHmDyNBn/AJXYwQNcRyxpEo3y0Unud3uocMeoDBznFZXRNAbV7n5ddxdHa7waCAgBpio3Vnmx8XAcAerh8Od7TXfs206SUStaxhgd47uUViOPvKpCv5g1pFFB6BXtKUClKUClKUClKUFZebPQyNv7u5J+kjJjk/EpBPgcjtFZXaTYFJVZpUhuQBks69DcjH9rEu6/gUxSlBV+zzYa2kLXI32i3yqrKweRzGcYkIAG4COCjngFupV6jSlXewpSlQKUpQKUpQKUpQKUpQf/2Q=="/>
          <p:cNvSpPr>
            <a:spLocks noChangeAspect="1" noChangeArrowheads="1"/>
          </p:cNvSpPr>
          <p:nvPr/>
        </p:nvSpPr>
        <p:spPr bwMode="auto">
          <a:xfrm>
            <a:off x="155575" y="-609600"/>
            <a:ext cx="1238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8" name="AutoShape 16" descr="data:image/jpeg;base64,/9j/4AAQSkZJRgABAQAAAQABAAD/2wCEAAkGBhQREBUUEhQVFBUWFxoVGBgYGBgaFBgfFBkXFxwXHBwdHCcfFx4jHRYXIi8iIycpLC4uFR8xNTAqNSYrLykBCQoKDgwOFA0PFSkcFB0pNSkpKSkpKSkpKSkpKSkpKSksKSkpKSkpKSkpKSkpKSkpKSkpKSkpKSkpKSkpKSkpKf/AABEIAIYAggMBIgACEQEDEQH/xAAcAAEAAwEBAQEBAAAAAAAAAAAABAUGBwECAwj/xABFEAACAQMBBAcDCAYIBwAAAAABAgMABBEFBhIhMRNBUWFxgZEHIjIUIzNCUnKSoVNic4KisRU0Y5OywcLwFkNEdKOz0f/EABcBAQEBAQAAAAAAAAAAAAAAAAABAwL/xAAZEQEBAQADAAAAAAAAAAAAAAAAEQEhMVH/2gAMAwEAAhEDEQA/AO40pSgUpSgUpSgUpSg8rmW3mkf0hrVnaM7oi28kzGM4YbzFQQcEZ3kXq5ZrpuaxOixdLr99LzEMEEA7i46Q/wCdXBAPsouI/wCr6teR9gclx6b6j8q+P+Gteh+i1GGYf2qcf8B/nXSaUo5oNS2ihHvW1rOO1WAPoHWv0032l3YvILW809oXnbdVhJ1dbbuCCB1+9610eufPH8o2nU81tLTPg8xYfmr/AJUHQBXtKVApSlApSlApSlApSlAqDrV+YYWdQC3uqgPIvIyxoDjjjeZc1Oqo2gXeNun2riMnwhzN/ijWg/HVobiK1kkimLzIhcB1UxuUGd0qoBUHBHAjGRzqi9ktw1xbz3kgAe6uGf3c4xGqxgDOTgFX662d6QInJ5BGz6GqP2c6d0GlWiEYPQqx8ZBvn82oNHSlKDw1ithYukvdTuTj3rkQKe63QL6cR6Vs55Qqsx5KCT5DNZfYDSh/R0DODvS71w3Fgc3DtLxweoMB5UGrpVTf6c6ozRTyxsAWG8Q6cBnDKwPDtwQe8VM0q7MsEUjDdLorkdQLKDj86CVSlKBSlKBSmaz2vbeWlm25JJvSnlDGDJMT2bq8vPFBoaVl7bVtQucGO1S0jPJrli0pH7GMjd/eceFXNnaTDjLNvnsWNUX0O8f4qCfUC4i3rmL9RZG9d1P9RqfXzucc9eMUEPXATbTAczG6r3llIA9SKlW8IRVVeAUBR4KMD+Veyxbwwe0H8JDD+VfQoPaUpQU+18hFjOF+J4zEv3psRL/E4qztLcRoqL8KKFHgowP5VD1WHfaFOrpVdh3RZkB8nWOrAUFVtTKRaShfidREv3pmES/xOKs4IgihV4BQAPADAqu1dN+W3j6ukMrd4hUkf+Roz5VaUClKUCo9/fxwRNLKwSNBvMx5AD/fLrqRXLNvZm1PVYNLVisKYmuCOZ4b2PJcY75M9Qpg8bX77W2YWbGysFJD3B4SyAc93jw4dQIx1t1C32X0a1tlzZqqK3A3sxBeUnmYs43s9vBesBxzodvb+5Y/I9MtjJb2hjE6ou8rH41gKg7zpge8BnO9x77bRPbFav8ANXkbWcnwlZFPRdmM4yo7mArob+2QBeDFv1ick+nD04V+jceRxWcOy1lcL0luejzyktZTGPH5s7jeYNV1xs9qkHG1v1nUcejuo1JPd0iAE+grkamWSZfhWOQeJRvAAhh55FRJdo+j+mgnjA5sIzKnrFvEDvIFZOXbzUrT+u6YzqOcls2+vju8So72IqXpntk06Y4aRoG7JUIH4hkDzIqwaWw2ntZziK4idvsh13x4qTvDzFWL5x7uM9/KqiWysdQTJW3ul+17kn8QyR61VzezmNcm0uLu0PUI5maMfuSbwx3DFQXU+ozx87YyD+ykUn0fczVdL7QbWMgXHS2xPAdPDIgPg26VPrVVJp2t2/0VzbXij6s0Zjf1Q8/E1CufaLd24Iv9KmCdbxESxnvPDdA7i1UaS/1xbiB206e1lnCno8yKy5JXOQpyPdBxnrxmqCz2u1aDheaYZQPr2zKT+DeOfLHhWN1dYdakEWmaciNwMly69GI+7CnHrknqHWOqbFbK/wBH2whMrzMTvMzk4yQBhAfhXhy8fIIFnt7avODKZLVgm6FuY3h4k5OCw3fqjrrWRTBgGUhgeIIIIPmK8kUHh2ioVvEltuxqiIjFsbowN7Bc5HaQGO93HzgsaV4pyMjrpQe1zPYuHO0OqO3NQqjwbcP+kV0yue6dB0W0l0vIT2iSDvKsqk/k1XBL9kknS2MlweLXFzPMx8X3R6KqjyrW32lxTjdmjSQdjqG/nyrEew+4zpQTrjmkQ+ZD/wCuug1NGQl9l1orb9t01m/2reVkHmpyh9K/SLTtTt/guILtR9WdDFLw6ukjyPMoa1dKDOrtTJH/AFqzuIu14wLiLxzHlwPFBX5yQaZqXBhbTt1g7vSjxHB1860uKiX+jwz/AE0UcmORZQSPAniPKgw197E7Qtv2sk9q/UUckD1970YV8RbO65afQXkV2g5JOCGPnzH4q2C7NhPoJp4e4Pvp+CUOo8seNfqouk59DMO4NE3hjLg+OR4VaMvDt5eQ8L7TJ0A5yW+Jk8SF4qPEmrzR9ubK6IWKdN/luP8ANy+G6+CfLNW0FyzHDRsh8ivkQf5gV83ulQzjEsUcg/XRW/mKgkIgHIAZ48O/rqNqOpLEFGCzud2NB8Tnn5Acyx4AVUanJBp8amJX33bo4YEdvnHbkoUkqBjiWxhQCal6NpTR701wwe4ce+w+BFHERR5+GNfVj7x7gn2kDKMucu3FiOQ7h2KOr1PE1TTXnynpJE+ghSTcbqkk3GQsvaigsueRLH7IJiLeNqjlYiVsVYq8gyGuiOBjjPMRA8GccW4gYGTV/qMQS1kCgKqxMAAMAAIcAAcgBQe6Jcb9tC/2okb8Sg0qh2Ovs6dZknnbQ/8AqSlBq6x+0Vr0Wr6fc9T9LaMfvqZI/wA1f1FbCqzaLSjcQFVIEisssRPISRMHQnuyMHuJoMj7MtJmtLjUoXRljFwJIyQd1hJvnIPI4URg1gtD9t9+m6JEjuckD4SkhJ6gU4Z7t3Ndqm16NIVkcMGY7oixmUv1xBfrMPThnOONQND2XVCsskccZX6KFAOigBGOGBh5COBfq5LgZJtEePbh41VryyurcEAlgomjX7xiJZPAqKttJ2ptbofMXEUh61DDfHip95fMVaYqn1jY6zuuM9vG7fbxuyDvDrhgfOoLjNe1i32EuIONjqFxEOqObE8Xh7/vAep76/Nte1a1/rFlHdoPr2rkP/dPxJ8KDcUrF2XtasWbcmaS1k5FbiNk4+PEDzxWss7+OZd6KRJFPWjBh6g0EjFKUoMZs8/yvVLu4bitqRZw9inG9Mw7yd0Z7ABXm11w93dxaZExVXTp7p1OGEIO6IweoyNw8M1H9ks2/Bet1m/nP5R02QfpNa1VzzXoYh3BF5eoz51RtrW1WNFRFCooCqoGAAOAAqPrhxaz/spP8BqdVDttrUVrYzPMwUMjRr2szqQFUdZ/yBNQcw2d2k3LO3XPwwxr6IopWW0/ZXUTDGUtpSpRSp3eYIGD6UrXhH9K5qh17apYHWCFflF24ykKnGB+kkblFGO08T1A1R6ztvJczmy0rEkw+luDxggHIn9dvyz28caDZjZSKyQ7paSVzvSzOcyyt2sezsHIVkpougGNjNcOJrlhhnxhEH6OJfqJ+bYySeGLugpQKUpQKUpQRL/Sop13ZoklXsdQw/MVhtoPZjp8CNcRyS2G7xLxSMFznh7hzkk8Aq4ycAVstd1+KziMkzYGd1VAzJIx5IijizHqA/Ks3o+nTX8wubsbqocxQg5SLHDOeUk3UX5JxC8ckBUbA6lfx6h8lu5nlja3NxGJVUTBekKKXxxViFJKknGR15rptYPXultNXS7W1nng+SCAmFQ7K3Su/wAOckYI9avdO25s5ju9KI3/AEcwaKTPZhwMnwzV0Zf2KyZt7z/vJT+IL/8AKezyXOr6v+2H5FxVn7NNl5bGK5EuPnLl3TBBBTgFbh28eB41nNltRSy1LWp7g7kaSAknr3mdlAHWSCMDrp6Oi7Qa9DZQNPO26ijzYnkqjrJ/3gZrC7PbPTavcLqGoruwrxtbY/CB1SOOvPA8fiP6oAP1oeiS6xcLfX6FLZONrbHkR1SyDrzz7/u/F0kCg83aV9UqDnmtey2ASGW0M1m+c79u5KjryYsg+SHyqHbazrFnw+Z1ONee77l0uOopgNnu3WPbiun1GvNNjlHziK2ORI4jwPMeVWjI6P7XbKZujmL2kvIpON0Z+9yH727WzhuFdQyMGU8iCCD5is7rGxqzrutuTr1Jcr0mPuyjEq8zxJbyrFT7CSWTF7Sa5sDz4E3FmfHA30H7RMd9B1ulcxtdvdRtVzd2qXcI/wCos2DDHayjOPMLWn0D2j2N5gRzqr/o5Pckz2YPBv3SakGnqj2p2uisIwXBklc7sUKcZJG7AOodrHgKgba7eJYgRoOmupB83ED/ABufqoOJ488eJGf2O2NkuJDeXzdK8g5ngGH2EH1Ifzf7vx0SNm9npr2b5ZesCTkIFPzaKf8Alw93U0vNuIX3eLdBRAoAAAAGABwAA6gOqvVXHAcK9qCJdTSrxWMSDsDbrfmMH1FU17tVaD3LxWgzwxcRER/3mGiP4q0lfLxggggEHmDyNBn/AJXYwQNcRyxpEo3y0Unud3uocMeoDBznFZXRNAbV7n5ddxdHa7waCAgBpio3Vnmx8XAcAerh8Od7TXfs206SUStaxhgd47uUViOPvKpCv5g1pFFB6BXtKUClKUClKUClKUFZebPQyNv7u5J+kjJjk/EpBPgcjtFZXaTYFJVZpUhuQBks69DcjH9rEu6/gUxSlBV+zzYa2kLXI32i3yqrKweRzGcYkIAG4COCjngFupV6jSlXewpSlQKUpQKUpQKUpQKUpQf/2Q=="/>
          <p:cNvSpPr>
            <a:spLocks noChangeAspect="1" noChangeArrowheads="1"/>
          </p:cNvSpPr>
          <p:nvPr/>
        </p:nvSpPr>
        <p:spPr bwMode="auto">
          <a:xfrm>
            <a:off x="307975" y="-457200"/>
            <a:ext cx="1238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9" name="AutoShape 18" descr="data:image/jpeg;base64,/9j/4AAQSkZJRgABAQAAAQABAAD/2wCEAAkGBhQREBUUEhQVFBUWFxoVGBgYGBgaFBgfFBkXFxwXHBwdHCcfFx4jHRYXIi8iIycpLC4uFR8xNTAqNSYrLykBCQoKDgwOFA0PFSkcFB0pNSkpKSkpKSkpKSkpKSkpKSksKSkpKSkpKSkpKSkpKSkpKSkpKSkpKSkpKSkpKSkpKf/AABEIAIYAggMBIgACEQEDEQH/xAAcAAEAAwEBAQEBAAAAAAAAAAAABAUGBwECAwj/xABFEAACAQMBBAcDCAYIBwAAAAABAgMABBEFBhIhMRNBUWFxgZEHIjIUIzNCUnKSoVNic4KisRU0Y5OywcLwFkNEdKOz0f/EABcBAQEBAQAAAAAAAAAAAAAAAAABAwL/xAAZEQEBAQADAAAAAAAAAAAAAAAAEQEhMVH/2gAMAwEAAhEDEQA/AO40pSgUpSgUpSgUpSg8rmW3mkf0hrVnaM7oi28kzGM4YbzFQQcEZ3kXq5ZrpuaxOixdLr99LzEMEEA7i46Q/wCdXBAPsouI/wCr6teR9gclx6b6j8q+P+Gteh+i1GGYf2qcf8B/nXSaUo5oNS2ihHvW1rOO1WAPoHWv0032l3YvILW809oXnbdVhJ1dbbuCCB1+9610eufPH8o2nU81tLTPg8xYfmr/AJUHQBXtKVApSlApSlApSlApSlAqDrV+YYWdQC3uqgPIvIyxoDjjjeZc1Oqo2gXeNun2riMnwhzN/ijWg/HVobiK1kkimLzIhcB1UxuUGd0qoBUHBHAjGRzqi9ktw1xbz3kgAe6uGf3c4xGqxgDOTgFX662d6QInJ5BGz6GqP2c6d0GlWiEYPQqx8ZBvn82oNHSlKDw1ithYukvdTuTj3rkQKe63QL6cR6Vs55Qqsx5KCT5DNZfYDSh/R0DODvS71w3Fgc3DtLxweoMB5UGrpVTf6c6ozRTyxsAWG8Q6cBnDKwPDtwQe8VM0q7MsEUjDdLorkdQLKDj86CVSlKBSlKBSmaz2vbeWlm25JJvSnlDGDJMT2bq8vPFBoaVl7bVtQucGO1S0jPJrli0pH7GMjd/eceFXNnaTDjLNvnsWNUX0O8f4qCfUC4i3rmL9RZG9d1P9RqfXzucc9eMUEPXATbTAczG6r3llIA9SKlW8IRVVeAUBR4KMD+Veyxbwwe0H8JDD+VfQoPaUpQU+18hFjOF+J4zEv3psRL/E4qztLcRoqL8KKFHgowP5VD1WHfaFOrpVdh3RZkB8nWOrAUFVtTKRaShfidREv3pmES/xOKs4IgihV4BQAPADAqu1dN+W3j6ukMrd4hUkf+Roz5VaUClKUCo9/fxwRNLKwSNBvMx5AD/fLrqRXLNvZm1PVYNLVisKYmuCOZ4b2PJcY75M9Qpg8bX77W2YWbGysFJD3B4SyAc93jw4dQIx1t1C32X0a1tlzZqqK3A3sxBeUnmYs43s9vBesBxzodvb+5Y/I9MtjJb2hjE6ou8rH41gKg7zpge8BnO9x77bRPbFav8ANXkbWcnwlZFPRdmM4yo7mArob+2QBeDFv1ick+nD04V+jceRxWcOy1lcL0luejzyktZTGPH5s7jeYNV1xs9qkHG1v1nUcejuo1JPd0iAE+grkamWSZfhWOQeJRvAAhh55FRJdo+j+mgnjA5sIzKnrFvEDvIFZOXbzUrT+u6YzqOcls2+vju8So72IqXpntk06Y4aRoG7JUIH4hkDzIqwaWw2ntZziK4idvsh13x4qTvDzFWL5x7uM9/KqiWysdQTJW3ul+17kn8QyR61VzezmNcm0uLu0PUI5maMfuSbwx3DFQXU+ozx87YyD+ykUn0fczVdL7QbWMgXHS2xPAdPDIgPg26VPrVVJp2t2/0VzbXij6s0Zjf1Q8/E1CufaLd24Iv9KmCdbxESxnvPDdA7i1UaS/1xbiB206e1lnCno8yKy5JXOQpyPdBxnrxmqCz2u1aDheaYZQPr2zKT+DeOfLHhWN1dYdakEWmaciNwMly69GI+7CnHrknqHWOqbFbK/wBH2whMrzMTvMzk4yQBhAfhXhy8fIIFnt7avODKZLVgm6FuY3h4k5OCw3fqjrrWRTBgGUhgeIIIIPmK8kUHh2ioVvEltuxqiIjFsbowN7Bc5HaQGO93HzgsaV4pyMjrpQe1zPYuHO0OqO3NQqjwbcP+kV0yue6dB0W0l0vIT2iSDvKsqk/k1XBL9kknS2MlweLXFzPMx8X3R6KqjyrW32lxTjdmjSQdjqG/nyrEew+4zpQTrjmkQ+ZD/wCuug1NGQl9l1orb9t01m/2reVkHmpyh9K/SLTtTt/guILtR9WdDFLw6ukjyPMoa1dKDOrtTJH/AFqzuIu14wLiLxzHlwPFBX5yQaZqXBhbTt1g7vSjxHB1860uKiX+jwz/AE0UcmORZQSPAniPKgw197E7Qtv2sk9q/UUckD1970YV8RbO65afQXkV2g5JOCGPnzH4q2C7NhPoJp4e4Pvp+CUOo8seNfqouk59DMO4NE3hjLg+OR4VaMvDt5eQ8L7TJ0A5yW+Jk8SF4qPEmrzR9ubK6IWKdN/luP8ANy+G6+CfLNW0FyzHDRsh8ivkQf5gV83ulQzjEsUcg/XRW/mKgkIgHIAZ48O/rqNqOpLEFGCzud2NB8Tnn5Acyx4AVUanJBp8amJX33bo4YEdvnHbkoUkqBjiWxhQCal6NpTR701wwe4ce+w+BFHERR5+GNfVj7x7gn2kDKMucu3FiOQ7h2KOr1PE1TTXnynpJE+ghSTcbqkk3GQsvaigsueRLH7IJiLeNqjlYiVsVYq8gyGuiOBjjPMRA8GccW4gYGTV/qMQS1kCgKqxMAAMAAIcAAcgBQe6Jcb9tC/2okb8Sg0qh2Ovs6dZknnbQ/8AqSlBq6x+0Vr0Wr6fc9T9LaMfvqZI/wA1f1FbCqzaLSjcQFVIEisssRPISRMHQnuyMHuJoMj7MtJmtLjUoXRljFwJIyQd1hJvnIPI4URg1gtD9t9+m6JEjuckD4SkhJ6gU4Z7t3Ndqm16NIVkcMGY7oixmUv1xBfrMPThnOONQND2XVCsskccZX6KFAOigBGOGBh5COBfq5LgZJtEePbh41VryyurcEAlgomjX7xiJZPAqKttJ2ptbofMXEUh61DDfHip95fMVaYqn1jY6zuuM9vG7fbxuyDvDrhgfOoLjNe1i32EuIONjqFxEOqObE8Xh7/vAep76/Nte1a1/rFlHdoPr2rkP/dPxJ8KDcUrF2XtasWbcmaS1k5FbiNk4+PEDzxWss7+OZd6KRJFPWjBh6g0EjFKUoMZs8/yvVLu4bitqRZw9inG9Mw7yd0Z7ABXm11w93dxaZExVXTp7p1OGEIO6IweoyNw8M1H9ks2/Bet1m/nP5R02QfpNa1VzzXoYh3BF5eoz51RtrW1WNFRFCooCqoGAAOAAqPrhxaz/spP8BqdVDttrUVrYzPMwUMjRr2szqQFUdZ/yBNQcw2d2k3LO3XPwwxr6IopWW0/ZXUTDGUtpSpRSp3eYIGD6UrXhH9K5qh17apYHWCFflF24ykKnGB+kkblFGO08T1A1R6ztvJczmy0rEkw+luDxggHIn9dvyz28caDZjZSKyQ7paSVzvSzOcyyt2sezsHIVkpougGNjNcOJrlhhnxhEH6OJfqJ+bYySeGLugpQKUpQKUpQRL/Sop13ZoklXsdQw/MVhtoPZjp8CNcRyS2G7xLxSMFznh7hzkk8Aq4ycAVstd1+KziMkzYGd1VAzJIx5IijizHqA/Ks3o+nTX8wubsbqocxQg5SLHDOeUk3UX5JxC8ckBUbA6lfx6h8lu5nlja3NxGJVUTBekKKXxxViFJKknGR15rptYPXultNXS7W1nng+SCAmFQ7K3Su/wAOckYI9avdO25s5ju9KI3/AEcwaKTPZhwMnwzV0Zf2KyZt7z/vJT+IL/8AKezyXOr6v+2H5FxVn7NNl5bGK5EuPnLl3TBBBTgFbh28eB41nNltRSy1LWp7g7kaSAknr3mdlAHWSCMDrp6Oi7Qa9DZQNPO26ijzYnkqjrJ/3gZrC7PbPTavcLqGoruwrxtbY/CB1SOOvPA8fiP6oAP1oeiS6xcLfX6FLZONrbHkR1SyDrzz7/u/F0kCg83aV9UqDnmtey2ASGW0M1m+c79u5KjryYsg+SHyqHbazrFnw+Z1ONee77l0uOopgNnu3WPbiun1GvNNjlHziK2ORI4jwPMeVWjI6P7XbKZujmL2kvIpON0Z+9yH727WzhuFdQyMGU8iCCD5is7rGxqzrutuTr1Jcr0mPuyjEq8zxJbyrFT7CSWTF7Sa5sDz4E3FmfHA30H7RMd9B1ulcxtdvdRtVzd2qXcI/wCos2DDHayjOPMLWn0D2j2N5gRzqr/o5Pckz2YPBv3SakGnqj2p2uisIwXBklc7sUKcZJG7AOodrHgKgba7eJYgRoOmupB83ED/ABufqoOJ488eJGf2O2NkuJDeXzdK8g5ngGH2EH1Ifzf7vx0SNm9npr2b5ZesCTkIFPzaKf8Alw93U0vNuIX3eLdBRAoAAAAGABwAA6gOqvVXHAcK9qCJdTSrxWMSDsDbrfmMH1FU17tVaD3LxWgzwxcRER/3mGiP4q0lfLxggggEHmDyNBn/AJXYwQNcRyxpEo3y0Unud3uocMeoDBznFZXRNAbV7n5ddxdHa7waCAgBpio3Vnmx8XAcAerh8Od7TXfs206SUStaxhgd47uUViOPvKpCv5g1pFFB6BXtKUClKUClKUClKUFZebPQyNv7u5J+kjJjk/EpBPgcjtFZXaTYFJVZpUhuQBks69DcjH9rEu6/gUxSlBV+zzYa2kLXI32i3yqrKweRzGcYkIAG4COCjngFupV6jSlXewpSlQKUpQKUpQKUpQKUpQf/2Q=="/>
          <p:cNvSpPr>
            <a:spLocks noChangeAspect="1" noChangeArrowheads="1"/>
          </p:cNvSpPr>
          <p:nvPr/>
        </p:nvSpPr>
        <p:spPr bwMode="auto">
          <a:xfrm>
            <a:off x="460375" y="-304800"/>
            <a:ext cx="1238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42917"/>
              </p:ext>
            </p:extLst>
          </p:nvPr>
        </p:nvGraphicFramePr>
        <p:xfrm>
          <a:off x="566776" y="1981200"/>
          <a:ext cx="5681624" cy="5120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2024"/>
                <a:gridCol w="4419600"/>
              </a:tblGrid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01" y="4594350"/>
            <a:ext cx="54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67381" y="5094494"/>
            <a:ext cx="501389" cy="8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0957" y="5764642"/>
            <a:ext cx="442485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67" y="6484725"/>
            <a:ext cx="54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04E P1G-REP copy.tif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17200"/>
            <a:ext cx="609600" cy="573600"/>
          </a:xfrm>
          <a:prstGeom prst="rect">
            <a:avLst/>
          </a:prstGeom>
        </p:spPr>
      </p:pic>
      <p:pic>
        <p:nvPicPr>
          <p:cNvPr id="10" name="Picture 9" descr="04E P1C-REP copy.ti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76600"/>
            <a:ext cx="679232" cy="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3200" b="1" dirty="0" smtClean="0">
                <a:latin typeface="+mj-lt"/>
              </a:rPr>
              <a:t>Teicneolaíocht &amp; foghlaim	   </a:t>
            </a:r>
            <a:r>
              <a:rPr lang="ga-IE" sz="1600" b="1" dirty="0" smtClean="0">
                <a:latin typeface="+mj-lt"/>
              </a:rPr>
              <a:t>Réamhobair </a:t>
            </a:r>
            <a:r>
              <a:rPr lang="en-IE" sz="1600" b="1" dirty="0" smtClean="0">
                <a:latin typeface="+mj-lt"/>
              </a:rPr>
              <a:t>3   </a:t>
            </a:r>
            <a:endParaRPr lang="en-IE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622935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ga-IE" dirty="0" smtClean="0"/>
              <a:t>An mbaineann tú úsáid níos minice as an idirlíon i gcomhair ábhar amháin ná ábhar eile? Cad iad na hábhair sin? Breac síos na hábhair scoile atá á dhéanamh agat sa bhosca thíos agus cuir ciorcal ar an uimhir is oiriúnaí don ábhar sin (1 = ní bhaintear mórán úsáide as an teicneolaíocht san ábhar seo, 5 = baintear a lán úsáide as an teicneolaíocht san ábhar seo). Caithfidh tú sampla a thabhairt chomh maith, féach:</a:t>
            </a:r>
          </a:p>
          <a:p>
            <a:endParaRPr lang="ga-IE" dirty="0" smtClean="0"/>
          </a:p>
          <a:p>
            <a:r>
              <a:rPr lang="ga-IE" dirty="0" smtClean="0"/>
              <a:t>An Ghaeilge	1  2  </a:t>
            </a:r>
            <a:r>
              <a:rPr lang="ga-IE" u="sng" dirty="0" smtClean="0"/>
              <a:t>3</a:t>
            </a:r>
            <a:r>
              <a:rPr lang="ga-IE" dirty="0" smtClean="0"/>
              <a:t>  4  5	Bainim úsáid as 					</a:t>
            </a:r>
            <a:r>
              <a:rPr lang="ga-IE" dirty="0" smtClean="0">
                <a:hlinkClick r:id="rId2"/>
              </a:rPr>
              <a:t>www.focal.ie</a:t>
            </a:r>
            <a:r>
              <a:rPr lang="ga-IE" dirty="0" smtClean="0"/>
              <a:t> anois is 				arís</a:t>
            </a:r>
            <a:endParaRPr lang="ga-I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66516"/>
              </p:ext>
            </p:extLst>
          </p:nvPr>
        </p:nvGraphicFramePr>
        <p:xfrm>
          <a:off x="428625" y="4648200"/>
          <a:ext cx="6000750" cy="296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295400"/>
                <a:gridCol w="333375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An</a:t>
                      </a:r>
                      <a:r>
                        <a:rPr lang="en-IE" baseline="0" dirty="0" smtClean="0"/>
                        <a:t> Ghaeilge</a:t>
                      </a:r>
                      <a:endParaRPr lang="en-I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An Béarla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Mata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1 2 3 4 5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3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3200" b="1" dirty="0" smtClean="0">
                <a:latin typeface="+mj-lt"/>
              </a:rPr>
              <a:t>Teicneolaíocht &amp; foghlaim	   </a:t>
            </a:r>
            <a:r>
              <a:rPr lang="ga-IE" sz="1600" b="1" dirty="0" smtClean="0">
                <a:latin typeface="+mj-lt"/>
              </a:rPr>
              <a:t>Réamhobair </a:t>
            </a:r>
            <a:r>
              <a:rPr lang="en-IE" sz="1600" b="1" dirty="0" smtClean="0">
                <a:latin typeface="+mj-lt"/>
              </a:rPr>
              <a:t>4   </a:t>
            </a:r>
            <a:endParaRPr lang="en-IE" sz="32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371600"/>
            <a:ext cx="6019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000" dirty="0" smtClean="0"/>
              <a:t>1. Cad is brí leis an bhfocal seo:	</a:t>
            </a:r>
            <a:r>
              <a:rPr lang="ga-IE" sz="2000" b="1" dirty="0" smtClean="0"/>
              <a:t>idir</a:t>
            </a:r>
          </a:p>
          <a:p>
            <a:endParaRPr lang="ga-IE" sz="2000" dirty="0" smtClean="0"/>
          </a:p>
          <a:p>
            <a:r>
              <a:rPr lang="ga-IE" sz="2000" dirty="0" smtClean="0"/>
              <a:t>2. Cad is brí leis an bhfocal seo:	</a:t>
            </a:r>
            <a:r>
              <a:rPr lang="ga-IE" sz="2000" b="1" dirty="0" smtClean="0"/>
              <a:t>gníomhaíocht</a:t>
            </a:r>
          </a:p>
          <a:p>
            <a:endParaRPr lang="ga-IE" sz="2000" dirty="0" smtClean="0"/>
          </a:p>
          <a:p>
            <a:r>
              <a:rPr lang="ga-IE" sz="2000" dirty="0" smtClean="0"/>
              <a:t>3. Cuir an dá fhocal le chéile:	______________</a:t>
            </a:r>
          </a:p>
          <a:p>
            <a:endParaRPr lang="ga-IE" sz="2000" dirty="0" smtClean="0"/>
          </a:p>
          <a:p>
            <a:r>
              <a:rPr lang="ga-IE" sz="2000" dirty="0" smtClean="0"/>
              <a:t>4. Cad is brí leis an bhfocal sin anois?</a:t>
            </a:r>
          </a:p>
          <a:p>
            <a:endParaRPr lang="ga-IE" sz="2000" dirty="0" smtClean="0"/>
          </a:p>
          <a:p>
            <a:r>
              <a:rPr lang="ga-IE" sz="2000" dirty="0" smtClean="0"/>
              <a:t>5. Má thagann an focal sin tar éis ainmfhocail eile agus má chuirtear sa tuiseal ginideach é, oibríonn sé mar aidiacht, féach:</a:t>
            </a:r>
          </a:p>
          <a:p>
            <a:r>
              <a:rPr lang="ga-IE" sz="2000" dirty="0" smtClean="0"/>
              <a:t>		</a:t>
            </a:r>
            <a:r>
              <a:rPr lang="ga-IE" sz="2000" b="1" dirty="0" smtClean="0"/>
              <a:t>bogearraí idirg</a:t>
            </a:r>
            <a:r>
              <a:rPr lang="ga-IE" sz="2000" b="1" u="sng" dirty="0" smtClean="0"/>
              <a:t>h</a:t>
            </a:r>
            <a:r>
              <a:rPr lang="ga-IE" sz="2000" b="1" dirty="0" smtClean="0"/>
              <a:t>níomhaíochta </a:t>
            </a:r>
          </a:p>
          <a:p>
            <a:endParaRPr lang="ga-IE" sz="2000" dirty="0" smtClean="0"/>
          </a:p>
          <a:p>
            <a:r>
              <a:rPr lang="ga-IE" sz="2000" dirty="0" smtClean="0"/>
              <a:t>6. Anois, bí ag obair leis an duine in aice leat agus déanaigí a oiread comhfhocal agus is féidir trí na focail ar chlé a chur leis na focail ar dheis: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686017"/>
              </p:ext>
            </p:extLst>
          </p:nvPr>
        </p:nvGraphicFramePr>
        <p:xfrm>
          <a:off x="1752600" y="6781800"/>
          <a:ext cx="35052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ríomh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clib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idir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clár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hais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feidhm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líon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4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latin typeface="+mj-lt"/>
              </a:rPr>
              <a:t>T</a:t>
            </a:r>
            <a:r>
              <a:rPr lang="en-IE" sz="3200" b="1" dirty="0" smtClean="0">
                <a:latin typeface="+mj-lt"/>
              </a:rPr>
              <a:t>eicneolaíocht &amp; </a:t>
            </a:r>
            <a:r>
              <a:rPr lang="en-IE" sz="3200" b="1" dirty="0">
                <a:latin typeface="+mj-lt"/>
              </a:rPr>
              <a:t>f</a:t>
            </a:r>
            <a:r>
              <a:rPr lang="en-IE" sz="3200" b="1" dirty="0" smtClean="0">
                <a:latin typeface="+mj-lt"/>
              </a:rPr>
              <a:t>oghlaim	      </a:t>
            </a:r>
            <a:r>
              <a:rPr lang="en-IE" sz="1600" b="1" dirty="0" smtClean="0">
                <a:latin typeface="+mj-lt"/>
              </a:rPr>
              <a:t>Éisteacht 1</a:t>
            </a:r>
            <a:endParaRPr lang="en-IE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5" y="1219200"/>
            <a:ext cx="59436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b="1" dirty="0" smtClean="0"/>
              <a:t>Beidh tú ag éisteacht le triúr daltaí scoile ag labhairt faoin teicneolaíocht sa scoil. Sula n-éistfidh tú leo, léigh na ceisteanna ar fad le bheith cinnte go dtuigeann tú gach rud. </a:t>
            </a:r>
          </a:p>
          <a:p>
            <a:endParaRPr lang="ga-IE" dirty="0" smtClean="0"/>
          </a:p>
          <a:p>
            <a:r>
              <a:rPr lang="ga-IE" b="1" dirty="0" smtClean="0"/>
              <a:t>Clíodhna</a:t>
            </a:r>
          </a:p>
          <a:p>
            <a:r>
              <a:rPr lang="ga-IE" dirty="0" smtClean="0"/>
              <a:t>1. Baineann na múinteoirí ar fad úsáid as na háiseanna idirghníomhaíochta sa scoil.</a:t>
            </a:r>
          </a:p>
          <a:p>
            <a:r>
              <a:rPr lang="ga-IE" dirty="0" smtClean="0"/>
              <a:t>			</a:t>
            </a:r>
            <a:r>
              <a:rPr lang="ga-IE" b="1" dirty="0" smtClean="0"/>
              <a:t>fíor	bréagach	</a:t>
            </a:r>
            <a:r>
              <a:rPr lang="ga-IE" dirty="0" smtClean="0"/>
              <a:t>	</a:t>
            </a:r>
          </a:p>
          <a:p>
            <a:endParaRPr lang="ga-IE" dirty="0" smtClean="0"/>
          </a:p>
          <a:p>
            <a:r>
              <a:rPr lang="ga-IE" dirty="0" smtClean="0"/>
              <a:t>2. Ceapann sí go bhfuil cumas sa scríobh chomh tábhachtach le lámh mhaith a bheith agat ar an teicneolaíocht. </a:t>
            </a:r>
          </a:p>
          <a:p>
            <a:pPr lvl="2"/>
            <a:r>
              <a:rPr lang="ga-IE" dirty="0" smtClean="0"/>
              <a:t>		</a:t>
            </a:r>
          </a:p>
          <a:p>
            <a:pPr lvl="2"/>
            <a:r>
              <a:rPr lang="ga-IE" b="1" dirty="0" smtClean="0"/>
              <a:t>		fíor	bréagach	</a:t>
            </a:r>
            <a:endParaRPr lang="ga-IE" dirty="0" smtClean="0"/>
          </a:p>
          <a:p>
            <a:endParaRPr lang="ga-IE" dirty="0" smtClean="0"/>
          </a:p>
          <a:p>
            <a:r>
              <a:rPr lang="ga-IE" b="1" dirty="0" smtClean="0"/>
              <a:t>Róisín</a:t>
            </a:r>
          </a:p>
          <a:p>
            <a:r>
              <a:rPr lang="ga-IE" dirty="0" smtClean="0"/>
              <a:t>3. Baintear úsáid as </a:t>
            </a:r>
            <a:r>
              <a:rPr lang="ga-IE" i="1" dirty="0" smtClean="0"/>
              <a:t>focal.ie</a:t>
            </a:r>
            <a:r>
              <a:rPr lang="ga-IE" dirty="0" smtClean="0"/>
              <a:t> agus </a:t>
            </a:r>
            <a:r>
              <a:rPr lang="ga-IE" i="1" dirty="0" smtClean="0"/>
              <a:t>YouTube</a:t>
            </a:r>
            <a:r>
              <a:rPr lang="ga-IE" dirty="0" smtClean="0"/>
              <a:t> go minic.</a:t>
            </a:r>
          </a:p>
          <a:p>
            <a:r>
              <a:rPr lang="ga-IE" dirty="0" smtClean="0"/>
              <a:t>			</a:t>
            </a:r>
          </a:p>
          <a:p>
            <a:r>
              <a:rPr lang="ga-IE" b="1" dirty="0" smtClean="0"/>
              <a:t>			fíor	bréagach	</a:t>
            </a:r>
          </a:p>
          <a:p>
            <a:endParaRPr lang="ga-IE" dirty="0" smtClean="0"/>
          </a:p>
          <a:p>
            <a:r>
              <a:rPr lang="ga-IE" dirty="0" smtClean="0"/>
              <a:t>4. Moltar gan </a:t>
            </a:r>
            <a:r>
              <a:rPr lang="ga-IE" i="1" dirty="0" smtClean="0"/>
              <a:t>Google Translate </a:t>
            </a:r>
            <a:r>
              <a:rPr lang="ga-IE" dirty="0" smtClean="0"/>
              <a:t>a úsáid agus foclóir a úsáid ina áit. 			</a:t>
            </a:r>
          </a:p>
          <a:p>
            <a:r>
              <a:rPr lang="ga-IE" b="1" dirty="0" smtClean="0"/>
              <a:t>			fíor	bréagach	</a:t>
            </a:r>
          </a:p>
          <a:p>
            <a:endParaRPr lang="ga-IE" dirty="0" smtClean="0"/>
          </a:p>
          <a:p>
            <a:r>
              <a:rPr lang="ga-IE" b="1" dirty="0" smtClean="0"/>
              <a:t>Dara</a:t>
            </a:r>
          </a:p>
          <a:p>
            <a:r>
              <a:rPr lang="ga-IE" dirty="0" smtClean="0"/>
              <a:t>5. Is féidir taighde a dhéanamh ar cheacht trí úsáid a bhaint as an idirlíon sa rang.</a:t>
            </a:r>
          </a:p>
          <a:p>
            <a:r>
              <a:rPr lang="ga-IE" dirty="0" smtClean="0"/>
              <a:t>			</a:t>
            </a:r>
            <a:r>
              <a:rPr lang="ga-IE" b="1" dirty="0" smtClean="0"/>
              <a:t>fíor	bréagach	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141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latin typeface="+mj-lt"/>
              </a:rPr>
              <a:t>T</a:t>
            </a:r>
            <a:r>
              <a:rPr lang="en-IE" sz="3200" b="1" dirty="0" smtClean="0">
                <a:latin typeface="+mj-lt"/>
              </a:rPr>
              <a:t>eicneolaíocht &amp; </a:t>
            </a:r>
            <a:r>
              <a:rPr lang="en-IE" sz="3200" b="1" dirty="0">
                <a:latin typeface="+mj-lt"/>
              </a:rPr>
              <a:t>f</a:t>
            </a:r>
            <a:r>
              <a:rPr lang="en-IE" sz="3200" b="1" dirty="0" smtClean="0">
                <a:latin typeface="+mj-lt"/>
              </a:rPr>
              <a:t>oghlaim	      </a:t>
            </a:r>
            <a:r>
              <a:rPr lang="en-IE" sz="1600" b="1" dirty="0" smtClean="0">
                <a:latin typeface="+mj-lt"/>
              </a:rPr>
              <a:t>Éisteacht </a:t>
            </a:r>
            <a:r>
              <a:rPr lang="en-IE" sz="1600" b="1" dirty="0">
                <a:latin typeface="+mj-lt"/>
              </a:rPr>
              <a:t>2</a:t>
            </a:r>
            <a:endParaRPr lang="en-IE" sz="32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181100"/>
            <a:ext cx="6172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b="1" dirty="0" smtClean="0"/>
              <a:t>Éist leis na cainteoirí arís:</a:t>
            </a:r>
          </a:p>
          <a:p>
            <a:endParaRPr lang="ga-IE" dirty="0" smtClean="0"/>
          </a:p>
          <a:p>
            <a:r>
              <a:rPr lang="ga-IE" sz="2200" dirty="0" smtClean="0"/>
              <a:t>Cén chanúint atá acu?</a:t>
            </a:r>
          </a:p>
          <a:p>
            <a:endParaRPr lang="ga-IE" sz="2200" dirty="0" smtClean="0"/>
          </a:p>
          <a:p>
            <a:r>
              <a:rPr lang="ga-IE" sz="2200" dirty="0" smtClean="0"/>
              <a:t>Cén tslí a raibh a fhios agat sin?</a:t>
            </a:r>
          </a:p>
          <a:p>
            <a:endParaRPr lang="ga-IE" sz="2200" dirty="0" smtClean="0"/>
          </a:p>
          <a:p>
            <a:r>
              <a:rPr lang="ga-IE" sz="2200" dirty="0" smtClean="0"/>
              <a:t>Baineann Clíodhna úsáid as an bhfocal ‘chuile’, cén focail comhchiallacha eile atá ann?</a:t>
            </a:r>
          </a:p>
          <a:p>
            <a:endParaRPr lang="ga-IE" sz="2200" dirty="0" smtClean="0"/>
          </a:p>
          <a:p>
            <a:r>
              <a:rPr lang="ga-IE" sz="2200" dirty="0" smtClean="0"/>
              <a:t>Éist le Clíodhna arís agus éist go géar le cuid d’fhuaimeanna deacra na Gaeilge: </a:t>
            </a:r>
            <a:r>
              <a:rPr lang="ga-IE" sz="2200" i="1" dirty="0" smtClean="0"/>
              <a:t>gair</a:t>
            </a:r>
            <a:r>
              <a:rPr lang="ga-IE" sz="2200" i="1" u="sng" dirty="0" smtClean="0"/>
              <a:t>id</a:t>
            </a:r>
            <a:r>
              <a:rPr lang="ga-IE" sz="2200" dirty="0" smtClean="0"/>
              <a:t>; </a:t>
            </a:r>
            <a:r>
              <a:rPr lang="ga-IE" sz="2200" i="1" dirty="0" smtClean="0"/>
              <a:t>múinteo</a:t>
            </a:r>
            <a:r>
              <a:rPr lang="ga-IE" sz="2200" i="1" u="sng" dirty="0" smtClean="0"/>
              <a:t>ir</a:t>
            </a:r>
            <a:r>
              <a:rPr lang="ga-IE" sz="2200" dirty="0" smtClean="0"/>
              <a:t> agus </a:t>
            </a:r>
            <a:r>
              <a:rPr lang="ga-IE" sz="2200" i="1" dirty="0" smtClean="0"/>
              <a:t>ní </a:t>
            </a:r>
            <a:r>
              <a:rPr lang="ga-IE" sz="2200" i="1" u="sng" dirty="0" smtClean="0"/>
              <a:t>ch</a:t>
            </a:r>
            <a:r>
              <a:rPr lang="ga-IE" sz="2200" i="1" dirty="0" smtClean="0"/>
              <a:t>eapaim</a:t>
            </a:r>
            <a:r>
              <a:rPr lang="ga-IE" sz="2200" dirty="0" smtClean="0"/>
              <a:t>.</a:t>
            </a:r>
          </a:p>
          <a:p>
            <a:endParaRPr lang="ga-IE" sz="2200" dirty="0" smtClean="0"/>
          </a:p>
          <a:p>
            <a:r>
              <a:rPr lang="ga-IE" sz="2200" dirty="0" smtClean="0"/>
              <a:t>Éist le Róisín arís agus éist go géar leis na focail bheaga nádúrtha a úsáideann sí chun na bearnaí a líonadh sa chomhrá: </a:t>
            </a:r>
            <a:r>
              <a:rPr lang="ga-IE" sz="2200" i="1" dirty="0" smtClean="0"/>
              <a:t>gan dabht</a:t>
            </a:r>
            <a:r>
              <a:rPr lang="ga-IE" sz="2200" dirty="0" smtClean="0"/>
              <a:t>; </a:t>
            </a:r>
            <a:r>
              <a:rPr lang="ga-IE" sz="2200" i="1" dirty="0" smtClean="0"/>
              <a:t>is dócha </a:t>
            </a:r>
            <a:r>
              <a:rPr lang="ga-IE" sz="2200" dirty="0" smtClean="0"/>
              <a:t>agus </a:t>
            </a:r>
            <a:r>
              <a:rPr lang="ga-IE" sz="2200" i="1" dirty="0" smtClean="0"/>
              <a:t>n’fheadar. </a:t>
            </a:r>
          </a:p>
          <a:p>
            <a:r>
              <a:rPr lang="ga-IE" sz="2200" dirty="0" smtClean="0"/>
              <a:t>Cén leagan atá agat féin?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3" name="Oval Callout 2"/>
          <p:cNvSpPr/>
          <p:nvPr/>
        </p:nvSpPr>
        <p:spPr>
          <a:xfrm>
            <a:off x="4724400" y="1295400"/>
            <a:ext cx="1524000" cy="838200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Ó cinnte!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324225" y="1314450"/>
            <a:ext cx="1524000" cy="838200"/>
          </a:xfrm>
          <a:prstGeom prst="wedgeEllipseCallout">
            <a:avLst>
              <a:gd name="adj1" fmla="val 29167"/>
              <a:gd name="adj2" fmla="val 8863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Deacair a rá!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05400" y="2152650"/>
            <a:ext cx="1524000" cy="838200"/>
          </a:xfrm>
          <a:prstGeom prst="wedgeEllipseCallout">
            <a:avLst>
              <a:gd name="adj1" fmla="val -53333"/>
              <a:gd name="adj2" fmla="val 375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Maise, níl a fhios agam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762000" y="7379196"/>
            <a:ext cx="1524000" cy="838200"/>
          </a:xfrm>
          <a:prstGeom prst="wedgeEllipseCallout">
            <a:avLst>
              <a:gd name="adj1" fmla="val 96042"/>
              <a:gd name="adj2" fmla="val -4204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An ea? 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1905000" y="7924800"/>
            <a:ext cx="1600200" cy="838200"/>
          </a:xfrm>
          <a:prstGeom prst="wedgeEllipseCallout">
            <a:avLst>
              <a:gd name="adj1" fmla="val 27292"/>
              <a:gd name="adj2" fmla="val -74999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Fan go bhfeicfidh mé!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324225" y="7658100"/>
            <a:ext cx="1600200" cy="838200"/>
          </a:xfrm>
          <a:prstGeom prst="wedgeEllipseCallout">
            <a:avLst>
              <a:gd name="adj1" fmla="val -46517"/>
              <a:gd name="adj2" fmla="val -6704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Ó is ea!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3200" b="1" dirty="0" smtClean="0">
                <a:latin typeface="+mj-lt"/>
              </a:rPr>
              <a:t>Teicneolaíocht &amp; foghlaim	        </a:t>
            </a:r>
            <a:r>
              <a:rPr lang="ga-IE" sz="1600" b="1" dirty="0" smtClean="0">
                <a:latin typeface="+mj-lt"/>
              </a:rPr>
              <a:t>Iarphlé </a:t>
            </a:r>
            <a:r>
              <a:rPr lang="en-IE" sz="1600" b="1" dirty="0" smtClean="0">
                <a:latin typeface="+mj-lt"/>
              </a:rPr>
              <a:t>1</a:t>
            </a:r>
            <a:endParaRPr lang="en-IE" sz="32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606742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dirty="0" smtClean="0"/>
              <a:t>Léirigh an cainteoir breá Róisín, ceann de dheacrachtaí na Gaeilge nuair nach raibh sí cinnte cén leagan den fhocal ‘port’ le húsáid san uimhir iolra. </a:t>
            </a:r>
            <a:r>
              <a:rPr lang="ga-IE" b="1" i="1" dirty="0" smtClean="0"/>
              <a:t>Poirt</a:t>
            </a:r>
            <a:r>
              <a:rPr lang="ga-IE" b="1" dirty="0" smtClean="0"/>
              <a:t> </a:t>
            </a:r>
            <a:r>
              <a:rPr lang="ga-IE" dirty="0" smtClean="0"/>
              <a:t>nó </a:t>
            </a:r>
            <a:r>
              <a:rPr lang="ga-IE" b="1" i="1" dirty="0" smtClean="0"/>
              <a:t>Portanna</a:t>
            </a:r>
            <a:r>
              <a:rPr lang="ga-IE" dirty="0" smtClean="0"/>
              <a:t>? </a:t>
            </a:r>
          </a:p>
          <a:p>
            <a:endParaRPr lang="ga-IE" dirty="0" smtClean="0"/>
          </a:p>
          <a:p>
            <a:r>
              <a:rPr lang="ga-IE" b="1" dirty="0" smtClean="0"/>
              <a:t>	Cén leagan atá ceart i do bharúil féin?</a:t>
            </a:r>
          </a:p>
          <a:p>
            <a:pPr marL="342900" indent="-342900">
              <a:buAutoNum type="arabicPeriod"/>
            </a:pPr>
            <a:endParaRPr lang="ga-IE" dirty="0" smtClean="0"/>
          </a:p>
          <a:p>
            <a:r>
              <a:rPr lang="ga-IE" dirty="0" smtClean="0"/>
              <a:t>Pléigh na ceisteanna seo leis an duine in aice leat:</a:t>
            </a:r>
          </a:p>
          <a:p>
            <a:endParaRPr lang="ga-IE" dirty="0" smtClean="0"/>
          </a:p>
          <a:p>
            <a:pPr marL="342900" indent="-342900">
              <a:buFont typeface="+mj-lt"/>
              <a:buAutoNum type="arabicPeriod"/>
            </a:pPr>
            <a:r>
              <a:rPr lang="ga-IE" dirty="0" smtClean="0"/>
              <a:t>Cén sainmhíniú a thabharfadh sibh ar </a:t>
            </a:r>
            <a:r>
              <a:rPr lang="ga-IE" b="1" dirty="0" smtClean="0"/>
              <a:t>Chaighdeán na Gaeilge</a:t>
            </a:r>
            <a:r>
              <a:rPr lang="ga-IE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ga-IE" dirty="0" smtClean="0"/>
          </a:p>
          <a:p>
            <a:pPr marL="342900" indent="-342900">
              <a:buFont typeface="+mj-lt"/>
              <a:buAutoNum type="arabicPeriod"/>
            </a:pPr>
            <a:r>
              <a:rPr lang="ga-IE" dirty="0" smtClean="0"/>
              <a:t>An labhraíonn sibh Gaeilge chaighdeánach nó Gaeilge chanúnach?</a:t>
            </a:r>
          </a:p>
          <a:p>
            <a:pPr marL="342900" indent="-342900">
              <a:buFont typeface="+mj-lt"/>
              <a:buAutoNum type="arabicPeriod"/>
            </a:pPr>
            <a:endParaRPr lang="ga-IE" dirty="0" smtClean="0"/>
          </a:p>
          <a:p>
            <a:pPr marL="342900" indent="-342900">
              <a:buFont typeface="+mj-lt"/>
              <a:buAutoNum type="arabicPeriod"/>
            </a:pPr>
            <a:r>
              <a:rPr lang="ga-IE" dirty="0" smtClean="0"/>
              <a:t>An scríobhann sibh sa chaighdeán nó in bhur gcanúint?</a:t>
            </a:r>
          </a:p>
          <a:p>
            <a:pPr marL="342900" indent="-342900">
              <a:buFont typeface="+mj-lt"/>
              <a:buAutoNum type="arabicPeriod"/>
            </a:pPr>
            <a:endParaRPr lang="ga-IE" dirty="0" smtClean="0"/>
          </a:p>
          <a:p>
            <a:pPr marL="342900" indent="-342900">
              <a:buFont typeface="+mj-lt"/>
              <a:buAutoNum type="arabicPeriod"/>
            </a:pPr>
            <a:r>
              <a:rPr lang="ga-IE" dirty="0" smtClean="0"/>
              <a:t>Cén tábhacht a bhaineann le </a:t>
            </a:r>
            <a:r>
              <a:rPr lang="ga-IE" b="1" dirty="0" smtClean="0"/>
              <a:t>Caighdeán na Gaeilge</a:t>
            </a:r>
            <a:r>
              <a:rPr lang="ga-IE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ga-IE" dirty="0" smtClean="0"/>
          </a:p>
          <a:p>
            <a:pPr marL="342900" indent="-342900">
              <a:buFont typeface="+mj-lt"/>
              <a:buAutoNum type="arabicPeriod"/>
            </a:pPr>
            <a:r>
              <a:rPr lang="ga-IE" dirty="0" smtClean="0"/>
              <a:t>Cén tábhacht a bhaineann le saibhreas na gcanúintí a chothú?</a:t>
            </a:r>
          </a:p>
          <a:p>
            <a:pPr marL="342900" indent="-342900">
              <a:buFont typeface="+mj-lt"/>
              <a:buAutoNum type="arabicPeriod"/>
            </a:pPr>
            <a:endParaRPr lang="ga-IE" dirty="0" smtClean="0"/>
          </a:p>
          <a:p>
            <a:pPr marL="342900" indent="-342900">
              <a:buFont typeface="+mj-lt"/>
              <a:buAutoNum type="arabicPeriod"/>
            </a:pPr>
            <a:r>
              <a:rPr lang="ga-IE" dirty="0" smtClean="0"/>
              <a:t>Féachaigí ar na samplaí eile seo a bhí ag na cainteoirí den uimhir iolra. An bhfuil an caighdeán ar eolas agaibh?</a:t>
            </a:r>
          </a:p>
          <a:p>
            <a:pPr marL="342900" indent="-342900">
              <a:buFont typeface="+mj-lt"/>
              <a:buAutoNum type="arabicPeriod"/>
            </a:pPr>
            <a:endParaRPr lang="ga-IE" dirty="0" smtClean="0"/>
          </a:p>
          <a:p>
            <a:endParaRPr lang="ga-IE" dirty="0" smtClean="0"/>
          </a:p>
          <a:p>
            <a:r>
              <a:rPr lang="ga-IE" dirty="0" smtClean="0"/>
              <a:t>	</a:t>
            </a:r>
            <a:r>
              <a:rPr lang="ga-IE" sz="2200" dirty="0" smtClean="0"/>
              <a:t>na háiseannaí	_________________</a:t>
            </a:r>
          </a:p>
          <a:p>
            <a:pPr lvl="2"/>
            <a:r>
              <a:rPr lang="ga-IE" sz="2200" dirty="0" smtClean="0"/>
              <a:t>ar chláracha	_________________</a:t>
            </a:r>
            <a:endParaRPr lang="ga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7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3200" b="1" dirty="0" smtClean="0">
                <a:latin typeface="+mj-lt"/>
              </a:rPr>
              <a:t>Teicneolaíocht &amp; foghlaim	      </a:t>
            </a:r>
            <a:r>
              <a:rPr lang="ga-IE" sz="1600" b="1" dirty="0" smtClean="0">
                <a:latin typeface="+mj-lt"/>
              </a:rPr>
              <a:t>Iarphlé </a:t>
            </a:r>
            <a:r>
              <a:rPr lang="en-IE" sz="1600" b="1" dirty="0" smtClean="0">
                <a:latin typeface="+mj-lt"/>
              </a:rPr>
              <a:t>2</a:t>
            </a:r>
            <a:endParaRPr lang="en-IE" sz="32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219200"/>
            <a:ext cx="59436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b="1" dirty="0" smtClean="0"/>
              <a:t>Ag obair leis an duine in aice leat fós, féachaigí ar na cásanna seo thíos agus tagaigí aníos le réiteach ar na fadhbanna éagsúla, ag baint úsáide as an teicneolaíocht. </a:t>
            </a:r>
          </a:p>
          <a:p>
            <a:endParaRPr lang="ga-IE" sz="2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ga-IE" sz="2200" dirty="0" smtClean="0"/>
              <a:t>Tá obair mhatamaitice le déanamh agat ach d’fhág tú d’áireamhán ar an mbus.</a:t>
            </a:r>
          </a:p>
          <a:p>
            <a:pPr marL="285750" indent="-285750">
              <a:buFont typeface="Wingdings" pitchFamily="2" charset="2"/>
              <a:buChar char="v"/>
            </a:pPr>
            <a:endParaRPr lang="ga-IE" sz="2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ga-IE" sz="2200" dirty="0" smtClean="0"/>
              <a:t>Tá téacs Gearmáinise le léamh agat don deireadh seachtaine ach ní thuigeann tú mórán de. </a:t>
            </a:r>
          </a:p>
          <a:p>
            <a:pPr marL="285750" indent="-285750">
              <a:buFont typeface="Wingdings" pitchFamily="2" charset="2"/>
              <a:buChar char="v"/>
            </a:pPr>
            <a:endParaRPr lang="ga-IE" sz="2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ga-IE" sz="2200" dirty="0" smtClean="0"/>
              <a:t>Tá aiste le scríobh agat ar chultúr na Spáinne agus ba mhaith leat éisteacht le ceol traidisiúnta ón tír sin.</a:t>
            </a:r>
          </a:p>
          <a:p>
            <a:pPr marL="285750" indent="-285750">
              <a:buFont typeface="Wingdings" pitchFamily="2" charset="2"/>
              <a:buChar char="v"/>
            </a:pPr>
            <a:endParaRPr lang="ga-IE" sz="2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ga-IE" sz="2200" dirty="0" smtClean="0"/>
              <a:t>Bhí tú as láthair ón scoil le seachtain anuas. Tá obair cheimice le déanamh agat ach toisc tú bheith as láthair ní thuigeann tú gach rud.</a:t>
            </a:r>
          </a:p>
          <a:p>
            <a:pPr marL="285750" indent="-285750">
              <a:buFont typeface="Wingdings" pitchFamily="2" charset="2"/>
              <a:buChar char="v"/>
            </a:pPr>
            <a:endParaRPr lang="ga-IE" sz="2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ga-IE" sz="2200" dirty="0" smtClean="0"/>
              <a:t>Tá ceachtanna bitheolaíochta le déanamh agat as Gaeilge ach ní leor an foclóir Béarla/Gaeilge </a:t>
            </a:r>
            <a:r>
              <a:rPr lang="ga-IE" sz="2200" i="1" dirty="0" smtClean="0"/>
              <a:t>de Bhaldraithe</a:t>
            </a:r>
            <a:r>
              <a:rPr lang="ga-IE" sz="2200" dirty="0" smtClean="0"/>
              <a:t>.</a:t>
            </a:r>
            <a:endParaRPr lang="ga-IE" sz="2200" dirty="0"/>
          </a:p>
        </p:txBody>
      </p:sp>
    </p:spTree>
    <p:extLst>
      <p:ext uri="{BB962C8B-B14F-4D97-AF65-F5344CB8AC3E}">
        <p14:creationId xmlns:p14="http://schemas.microsoft.com/office/powerpoint/2010/main" val="41141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1000" y="1001669"/>
            <a:ext cx="4724400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4" name="TextBox 3"/>
          <p:cNvSpPr txBox="1"/>
          <p:nvPr/>
        </p:nvSpPr>
        <p:spPr>
          <a:xfrm>
            <a:off x="228600" y="4820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3200" b="1" dirty="0" smtClean="0">
                <a:latin typeface="+mj-lt"/>
              </a:rPr>
              <a:t>Teicneolaíocht &amp; foghlaim	      </a:t>
            </a:r>
            <a:r>
              <a:rPr lang="ga-IE" sz="1600" b="1" dirty="0" smtClean="0">
                <a:latin typeface="+mj-lt"/>
              </a:rPr>
              <a:t>Iarphlé </a:t>
            </a:r>
            <a:r>
              <a:rPr lang="en-IE" sz="1600" b="1" dirty="0" smtClean="0">
                <a:latin typeface="+mj-lt"/>
              </a:rPr>
              <a:t>3</a:t>
            </a:r>
            <a:endParaRPr lang="en-IE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6019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000" dirty="0" smtClean="0"/>
              <a:t>1. Cad is brí leis an bhfocal seo:	</a:t>
            </a:r>
            <a:r>
              <a:rPr lang="ga-IE" sz="2000" b="1" dirty="0" smtClean="0"/>
              <a:t>cian</a:t>
            </a:r>
          </a:p>
          <a:p>
            <a:endParaRPr lang="ga-IE" sz="2000" dirty="0" smtClean="0"/>
          </a:p>
          <a:p>
            <a:r>
              <a:rPr lang="ga-IE" sz="2000" dirty="0" smtClean="0"/>
              <a:t>2. Cad is brí leis an bhfocal seo:	</a:t>
            </a:r>
            <a:r>
              <a:rPr lang="ga-IE" sz="2000" b="1" dirty="0" smtClean="0"/>
              <a:t>foghlaim</a:t>
            </a:r>
          </a:p>
          <a:p>
            <a:endParaRPr lang="ga-IE" sz="2000" dirty="0" smtClean="0"/>
          </a:p>
          <a:p>
            <a:r>
              <a:rPr lang="ga-IE" sz="2000" dirty="0" smtClean="0"/>
              <a:t>3. Cuir an dá fhocal le chéile:	______________</a:t>
            </a:r>
          </a:p>
          <a:p>
            <a:endParaRPr lang="ga-IE" sz="2000" dirty="0" smtClean="0"/>
          </a:p>
          <a:p>
            <a:r>
              <a:rPr lang="ga-IE" sz="2000" dirty="0" smtClean="0"/>
              <a:t>4. Cad is brí leis an bhfocal sin anois?</a:t>
            </a:r>
          </a:p>
          <a:p>
            <a:endParaRPr lang="ga-IE" sz="2000" dirty="0" smtClean="0"/>
          </a:p>
          <a:p>
            <a:r>
              <a:rPr lang="ga-IE" sz="2000" dirty="0" smtClean="0"/>
              <a:t>5. An bhfuil an nath cainte seo ar eolas agat?</a:t>
            </a:r>
          </a:p>
          <a:p>
            <a:endParaRPr lang="ga-IE" sz="2000" dirty="0" smtClean="0"/>
          </a:p>
          <a:p>
            <a:r>
              <a:rPr lang="ga-IE" sz="2000" dirty="0" smtClean="0"/>
              <a:t>		</a:t>
            </a:r>
            <a:r>
              <a:rPr lang="ga-IE" sz="2000" b="1" i="1" dirty="0" smtClean="0"/>
              <a:t>i gcéin agus i gcóngar</a:t>
            </a:r>
          </a:p>
          <a:p>
            <a:endParaRPr lang="ga-IE" dirty="0" smtClean="0"/>
          </a:p>
          <a:p>
            <a:pPr algn="ctr"/>
            <a:endParaRPr lang="ga-IE" dirty="0" smtClean="0"/>
          </a:p>
          <a:p>
            <a:pPr algn="ctr"/>
            <a:endParaRPr lang="ga-IE" dirty="0" smtClean="0"/>
          </a:p>
          <a:p>
            <a:r>
              <a:rPr lang="ga-IE" sz="2200" b="1" dirty="0" smtClean="0"/>
              <a:t>Plé:</a:t>
            </a:r>
          </a:p>
          <a:p>
            <a:pPr algn="just"/>
            <a:r>
              <a:rPr lang="ga-IE" sz="2000" dirty="0" smtClean="0"/>
              <a:t>Beidh tú féin ag fágáil na hiar-bhunscoile gan mhoill.  Ar smaoinigh tú riamh faoi chúrsa nó faoi chéim, fiú, a dhéanamh ón mbaile ach ar líne? Labhair leis an duine in aice leat agus breacaigí síos na buntáistí agus na míbhuntáistí a bhaineann leis an gcianfhoghlaim, dar libh féin.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9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557</Words>
  <Application>Microsoft Office PowerPoint</Application>
  <PresentationFormat>On-screen Show (4:3)</PresentationFormat>
  <Paragraphs>133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Una</dc:creator>
  <cp:lastModifiedBy>user1</cp:lastModifiedBy>
  <cp:revision>44</cp:revision>
  <cp:lastPrinted>2016-01-07T15:17:31Z</cp:lastPrinted>
  <dcterms:created xsi:type="dcterms:W3CDTF">2006-08-16T00:00:00Z</dcterms:created>
  <dcterms:modified xsi:type="dcterms:W3CDTF">2016-01-13T12:27:22Z</dcterms:modified>
</cp:coreProperties>
</file>